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4" roundtripDataSignature="AMtx7mjFX5JB9VDzzDssTMpKkASrSyYj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d34b87502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" name="Google Shape;17;gdd34b87502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" name="Google Shape;18;gdd34b87502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e28758283f_0_2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" name="Google Shape;23;ge28758283f_0_2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ge28758283f_0_2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e28758283f_0_1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" name="Google Shape;29;ge28758283f_0_16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ge28758283f_0_16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e28758283f_0_1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ge28758283f_0_12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e28758283f_0_12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e28758283f_0_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" name="Google Shape;41;ge28758283f_0_8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e28758283f_0_8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e28758283f_0_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" name="Google Shape;47;ge28758283f_0_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ge28758283f_0_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e28758283f_0_3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" name="Google Shape;53;ge28758283f_0_36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ge28758283f_0_36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28758283f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" name="Google Shape;59;ge28758283f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ge28758283f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dd34b875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e28758283f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e28758283f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e28758283f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e28758283f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e28758283f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e28758283f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e28758283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2006-05-09T04:17:34Z</dcterms:created>
  <dc:creator>User</dc:creator>
</cp:coreProperties>
</file>