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12" roundtripDataSignature="AMtx7mgH2tW8KgQ6Nc6VpKQhDpIHWTJd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2" Type="http://customschemas.google.com/relationships/presentationmetadata" Target="metadata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0bbf2019e6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" name="Google Shape;59;g10bbf2019e6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bbf2019e6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g10bbf2019e6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0bbf2019e6_1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" name="Google Shape;73;g10bbf2019e6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0bbf2019e6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g10bbf2019e6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0bbf2019e6_1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g10bbf2019e6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1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1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1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1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1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1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55" name="Google Shape;55;p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56" name="Google Shape;56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0bbf2019e6_1_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62" name="Google Shape;62;g10bbf2019e6_1_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63" name="Google Shape;63;g10bbf2019e6_1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0bbf2019e6_1_2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69" name="Google Shape;69;g10bbf2019e6_1_2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70" name="Google Shape;70;g10bbf2019e6_1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0bbf2019e6_1_3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76" name="Google Shape;76;g10bbf2019e6_1_3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77" name="Google Shape;77;g10bbf2019e6_1_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0bbf2019e6_1_3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83" name="Google Shape;83;g10bbf2019e6_1_3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84" name="Google Shape;84;g10bbf2019e6_1_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0bbf2019e6_1_2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90" name="Google Shape;90;g10bbf2019e6_1_2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91" name="Google Shape;91;g10bbf2019e6_1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