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2" roundtripDataSignature="AMtx7mhQcHWT3BpUKb3RViXr/JAeDXxV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d34b87502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" name="Google Shape;17;gdd34b87502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" name="Google Shape;18;gdd34b87502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0a826e0f9c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" name="Google Shape;23;g10a826e0f9c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g10a826e0f9c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0a826e0f9c_0_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" name="Google Shape;29;g10a826e0f9c_0_8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g10a826e0f9c_0_8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0a826e0f9c_0_1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g10a826e0f9c_0_16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10a826e0f9c_0_16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0a826e0f9c_0_1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" name="Google Shape;41;g10a826e0f9c_0_12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10a826e0f9c_0_12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a826e0f9c_0_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" name="Google Shape;47;g10a826e0f9c_0_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g10a826e0f9c_0_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dd34b875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10a826e0f9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10a826e0f9c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10a826e0f9c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10a826e0f9c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10a826e0f9c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2006-05-09T04:17:34Z</dcterms:created>
  <dc:creator>User</dc:creator>
</cp:coreProperties>
</file>