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4" roundtripDataSignature="AMtx7mg6W9I30IV5exFnChDZAurgZViA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be7ad1cb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0be7ad1cb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be7ad1cb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0be7ad1c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be7ad1cb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0be7ad1cb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be7ad1cb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0be7ad1cb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be7ad1cb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0be7ad1c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be7ad1cb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10be7ad1cb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be7ad1c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0be7ad1c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be7ad1cba_0_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0be7ad1cba_0_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0be7ad1cb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be7ad1cba_0_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0be7ad1cba_0_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0be7ad1cba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be7ad1cba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0be7ad1cba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0be7ad1cba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be7ad1cba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0be7ad1cba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0be7ad1cb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be7ad1cba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0be7ad1cba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0be7ad1cba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be7ad1cba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g10be7ad1cba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g10be7ad1cba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be7ad1cba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g10be7ad1cba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g10be7ad1cb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