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4" roundtripDataSignature="AMtx7mjeAQ9cvihADWkt8kWSuVwi2trT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d34b87502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" name="Google Shape;17;gdd34b87502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" name="Google Shape;18;gdd34b87502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08d473643f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" name="Google Shape;23;g108d473643f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g108d473643f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08d473643f_0_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" name="Google Shape;29;g108d473643f_0_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g108d473643f_0_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08d473643f_0_2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g108d473643f_0_2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108d473643f_0_2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08d473643f_0_2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" name="Google Shape;41;g108d473643f_0_2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108d473643f_0_2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8d473643f_0_1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" name="Google Shape;47;g108d473643f_0_12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g108d473643f_0_12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8d473643f_0_1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" name="Google Shape;53;g108d473643f_0_16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g108d473643f_0_16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8d473643f_0_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" name="Google Shape;59;g108d473643f_0_8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g108d473643f_0_8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dd34b875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"/>
            <a:ext cx="9144000" cy="6857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108d473643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108d473643f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108d473643f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108d473643f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108d473643f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108d473643f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108d473643f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2006-05-09T04:17:34Z</dcterms:created>
  <dc:creator>User</dc:creator>
</cp:coreProperties>
</file>