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14" roundtripDataSignature="AMtx7mjE8vKWG4QYLK8Msj/7jh0PaWEha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0beabbda82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" name="Google Shape;59;g10beabbda82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beabbda82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" name="Google Shape;66;g10beabbda82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0beabbda82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" name="Google Shape;73;g10beabbda8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0beabbda82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" name="Google Shape;80;g10beabbda82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0beabbda82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Google Shape;87;g10beabbda82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0beabbda8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" name="Google Shape;94;g10beabbda8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0beabbda8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g10beabbda8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8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8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1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1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1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1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5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16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16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55" name="Google Shape;55;p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56" name="Google Shape;56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0beabbda82_0_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62" name="Google Shape;62;g10beabbda82_0_1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63" name="Google Shape;63;g10beabbda82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0beabbda82_0_2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69" name="Google Shape;69;g10beabbda82_0_2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70" name="Google Shape;70;g10beabbda82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0beabbda82_0_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76" name="Google Shape;76;g10beabbda82_0_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77" name="Google Shape;77;g10beabbda82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0beabbda82_0_3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83" name="Google Shape;83;g10beabbda82_0_3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84" name="Google Shape;84;g10beabbda82_0_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0beabbda82_0_2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90" name="Google Shape;90;g10beabbda82_0_2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91" name="Google Shape;91;g10beabbda82_0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0beabbda82_0_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97" name="Google Shape;97;g10beabbda82_0_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98" name="Google Shape;98;g10beabbda82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0beabbda82_0_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104" name="Google Shape;104;g10beabbda82_0_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05" name="Google Shape;105;g10beabbda82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