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hBAK2FXsyJTny3eOP14WLq9Q8s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d196bb3d7a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d196bb3d7a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d196bb3d7a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196bb3d7a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d196bb3d7a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d196bb3d7a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d196bb3d7a_0_2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d196bb3d7a_0_2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d196bb3d7a_0_2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d196bb3d7a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d196bb3d7a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d196bb3d7a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196bb3d7a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d196bb3d7a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d196bb3d7a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196bb3d7a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d196bb3d7a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d196bb3d7a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196bb3d7a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gd196bb3d7a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d196bb3d7a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d196bb3d7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d196bb3d7a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d196bb3d7a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d196bb3d7a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d196bb3d7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d196bb3d7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d196bb3d7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