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2" roundtripDataSignature="AMtx7mgE/SjgWPLaH4ZSP/OgtXSz4GYs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21685d79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1121685d79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4e71683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14e71683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14e716831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14e716831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4e716831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14e716831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4e716831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14e716831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4e716831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14e716831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1121685d790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g1121685d790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g1121685d79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4e7168314_0_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14e7168314_0_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14e716831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4e7168314_0_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14e7168314_0_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14e716831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4e7168314_0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14e7168314_0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14e7168314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4e7168314_0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14e7168314_0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14e7168314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4e7168314_0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14e7168314_0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14e7168314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