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g6KoqHEw8wE/QbWZuSqNmINdly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14f7ad2d1b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114f7ad2d1b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114f7ad2d1b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14f7ad2d1b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114f7ad2d1b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114f7ad2d1b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14f7ad2d1b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114f7ad2d1b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114f7ad2d1b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4f7ad2d1b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114f7ad2d1b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14f7ad2d1b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14f7ad2d1b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114f7ad2d1b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114f7ad2d1b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114f7ad2d1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14f7ad2d1b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14f7ad2d1b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14f7ad2d1b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14f7ad2d1b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