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2" roundtripDataSignature="AMtx7mhS9LLWwcDuKadip4Th0xwaSE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275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2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275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dd34b87502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" name="Google Shape;17;gdd34b87502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" name="Google Shape;18;gdd34b87502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1526d25f5d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" name="Google Shape;23;g11526d25f5d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g11526d25f5d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1526d25f5d_0_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" name="Google Shape;29;g11526d25f5d_0_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g11526d25f5d_0_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1526d25f5d_0_1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" name="Google Shape;35;g11526d25f5d_0_16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g11526d25f5d_0_16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1526d25f5d_0_1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" name="Google Shape;41;g11526d25f5d_0_12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g11526d25f5d_0_12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1526d25f5d_0_8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" name="Google Shape;47;g11526d25f5d_0_8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g11526d25f5d_0_8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dd34b875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"/>
            <a:ext cx="9144000" cy="685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g11526d25f5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11526d25f5d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11526d25f5d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11526d25f5d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11526d25f5d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2006-05-09T04:17:34Z</dcterms:created>
  <dc:creator>User</dc:creator>
</cp:coreProperties>
</file>