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4" roundtripDataSignature="AMtx7mj3jIBxxjfBoQmLf3/URqpsAe4Z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21685d79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1121685d79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6153080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g116153080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61530805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1161530805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61530805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1161530805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61530805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1161530805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61530805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1161530805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61530805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1161530805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61530805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1161530805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121685d790_0_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g1121685d790_0_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g1121685d790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1615308054_0_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2" name="Google Shape;62;g11615308054_0_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g1161530805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615308054_0_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9" name="Google Shape;69;g11615308054_0_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" name="Google Shape;70;g11615308054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615308054_0_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6" name="Google Shape;76;g11615308054_0_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" name="Google Shape;77;g11615308054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615308054_0_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3" name="Google Shape;83;g11615308054_0_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" name="Google Shape;84;g11615308054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615308054_0_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0" name="Google Shape;90;g11615308054_0_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1" name="Google Shape;91;g11615308054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615308054_0_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7" name="Google Shape;97;g11615308054_0_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8" name="Google Shape;98;g11615308054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615308054_0_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04" name="Google Shape;104;g11615308054_0_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5" name="Google Shape;105;g11615308054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