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4" roundtripDataSignature="AMtx7mjSMIYd+aZCykrJSxSTriEaLwiX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1275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1275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dd34b87502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" name="Google Shape;17;gdd34b87502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" name="Google Shape;18;gdd34b87502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161170e3e4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" name="Google Shape;23;g1161170e3e4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" name="Google Shape;24;g1161170e3e4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161170e3e4_0_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" name="Google Shape;29;g1161170e3e4_0_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" name="Google Shape;30;g1161170e3e4_0_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161170e3e4_0_12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" name="Google Shape;35;g1161170e3e4_0_12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" name="Google Shape;36;g1161170e3e4_0_12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161170e3e4_0_16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" name="Google Shape;41;g1161170e3e4_0_16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" name="Google Shape;42;g1161170e3e4_0_16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161170e3e4_0_2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" name="Google Shape;47;g1161170e3e4_0_2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" name="Google Shape;48;g1161170e3e4_0_2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61170e3e4_0_2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" name="Google Shape;53;g1161170e3e4_0_2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" name="Google Shape;54;g1161170e3e4_0_2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61170e3e4_0_8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" name="Google Shape;59;g1161170e3e4_0_8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" name="Google Shape;60;g1161170e3e4_0_8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gdd34b8750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1161170e3e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g1161170e3e4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g1161170e3e4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1161170e3e4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g1161170e3e4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g1161170e3e4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1161170e3e4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2006-05-09T04:17:34Z</dcterms:created>
  <dc:creator>User</dc:creator>
</cp:coreProperties>
</file>