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1" roundtripDataSignature="AMtx7mgBuGOA1WAoHJvCdK7k0Aasb8o0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1275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1275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dd34b87502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" name="Google Shape;17;gdd34b87502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" name="Google Shape;18;gdd34b87502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16e431800e_0_48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1" name="Google Shape;71;g116e431800e_0_48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" name="Google Shape;72;g116e431800e_0_48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6e431800e_0_52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7" name="Google Shape;77;g116e431800e_0_52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" name="Google Shape;78;g116e431800e_0_52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6e431800e_0_36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3" name="Google Shape;83;g116e431800e_0_36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g116e431800e_0_36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6e431800e_0_32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9" name="Google Shape;89;g116e431800e_0_32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" name="Google Shape;90;g116e431800e_0_32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6e431800e_0_28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5" name="Google Shape;95;g116e431800e_0_28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g116e431800e_0_28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6e431800e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1" name="Google Shape;101;g116e431800e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g116e431800e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16e431800e_0_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" name="Google Shape;23;g116e431800e_0_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" name="Google Shape;24;g116e431800e_0_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16e431800e_0_12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" name="Google Shape;29;g116e431800e_0_12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" name="Google Shape;30;g116e431800e_0_12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16e431800e_0_2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" name="Google Shape;35;g116e431800e_0_2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" name="Google Shape;36;g116e431800e_0_2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16e431800e_0_2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" name="Google Shape;41;g116e431800e_0_2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" name="Google Shape;42;g116e431800e_0_2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16e431800e_0_16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" name="Google Shape;47;g116e431800e_0_16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" name="Google Shape;48;g116e431800e_0_16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6e431800e_0_8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" name="Google Shape;53;g116e431800e_0_8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" name="Google Shape;54;g116e431800e_0_8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6e431800e_0_4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" name="Google Shape;59;g116e431800e_0_4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" name="Google Shape;60;g116e431800e_0_4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16e431800e_0_4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5" name="Google Shape;65;g116e431800e_0_4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" name="Google Shape;66;g116e431800e_0_4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gdd34b8750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116e431800e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116e431800e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116e431800e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116e431800e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116e431800e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116e431800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116e431800e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g116e431800e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g116e431800e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116e431800e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g116e431800e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g116e431800e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g116e431800e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116e431800e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2006-05-09T04:17:34Z</dcterms:created>
  <dc:creator>User</dc:creator>
</cp:coreProperties>
</file>