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2" roundtripDataSignature="AMtx7mgt6YcYnbaxZCvjFVgcAX3F5lgY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1275" y="0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7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16462"/>
            <a:ext cx="5438775" cy="4465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1275" y="9428162"/>
            <a:ext cx="2944812" cy="4968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dd34b87502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" name="Google Shape;17;gdd34b87502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" name="Google Shape;18;gdd34b87502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4bb64123d_0_0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" name="Google Shape;23;g114bb64123d_0_0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" name="Google Shape;24;g114bb64123d_0_0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14bb64123d_0_16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" name="Google Shape;29;g114bb64123d_0_16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" name="Google Shape;30;g114bb64123d_0_16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14bb64123d_0_12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5" name="Google Shape;35;g114bb64123d_0_12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" name="Google Shape;36;g114bb64123d_0_12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14bb64123d_0_8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" name="Google Shape;41;g114bb64123d_0_8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g114bb64123d_0_8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14bb64123d_0_4:notes"/>
          <p:cNvSpPr/>
          <p:nvPr>
            <p:ph idx="2" type="sldImg"/>
          </p:nvPr>
        </p:nvSpPr>
        <p:spPr>
          <a:xfrm>
            <a:off x="917575" y="744537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" name="Google Shape;47;g114bb64123d_0_4:notes"/>
          <p:cNvSpPr txBox="1"/>
          <p:nvPr>
            <p:ph idx="1" type="body"/>
          </p:nvPr>
        </p:nvSpPr>
        <p:spPr>
          <a:xfrm>
            <a:off x="679450" y="4716462"/>
            <a:ext cx="5438700" cy="4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" name="Google Shape;48;g114bb64123d_0_4:notes"/>
          <p:cNvSpPr txBox="1"/>
          <p:nvPr>
            <p:ph idx="12" type="sldNum"/>
          </p:nvPr>
        </p:nvSpPr>
        <p:spPr>
          <a:xfrm>
            <a:off x="3851275" y="9428162"/>
            <a:ext cx="29448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dd34b8750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114bb64123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114bb64123d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114bb64123d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114bb64123d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g114bb64123d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2006-05-09T04:17:34Z</dcterms:created>
  <dc:creator>User</dc:creator>
</cp:coreProperties>
</file>