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4" roundtripDataSignature="AMtx7mgWN8seRuoSxyWF6AOOKcqzSr4O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1275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1275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dd34b87502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" name="Google Shape;17;gdd34b87502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" name="Google Shape;18;gdd34b87502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16847be15e_0_2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" name="Google Shape;23;g116847be15e_0_2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" name="Google Shape;24;g116847be15e_0_2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16847be15e_0_2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" name="Google Shape;29;g116847be15e_0_2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g116847be15e_0_2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16847be15e_0_16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" name="Google Shape;35;g116847be15e_0_16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" name="Google Shape;36;g116847be15e_0_16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16847be15e_0_12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" name="Google Shape;41;g116847be15e_0_12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g116847be15e_0_12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16847be15e_0_8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Google Shape;47;g116847be15e_0_8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g116847be15e_0_8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6847be15e_0_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" name="Google Shape;53;g116847be15e_0_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" name="Google Shape;54;g116847be15e_0_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6847be15e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" name="Google Shape;59;g116847be15e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" name="Google Shape;60;g116847be15e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gdd34b8750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116847be15e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116847be15e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116847be15e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116847be15e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116847be15e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116847be15e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116847be15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2006-05-09T04:17:34Z</dcterms:created>
  <dc:creator>User</dc:creator>
</cp:coreProperties>
</file>