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98o4oUPDqaoqH/MjNTjz8jFmI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d91e6cb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dd91e6cb1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d91e6cb1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dd91e6cb1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d91e6cb1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dd91e6cb15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d91e6cb1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dd91e6cb15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d91e6cb1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dd91e6cb15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d91e6cb1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dd91e6cb15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d91e6cb1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dd91e6cb15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d91e6cb1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dd91e6cb15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d91e6cb1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dd91e6cb1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d91e6cb15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gdd91e6cb15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9" name="Google Shape;139;gdd91e6cb1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d91e6cb15_0_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gdd91e6cb15_0_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6" name="Google Shape;146;gdd91e6cb15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d91e6cb15_0_1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2" name="Google Shape;152;gdd91e6cb15_0_1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3" name="Google Shape;153;gdd91e6cb15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dd91e6cb15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d91e6cb15_0_1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gdd91e6cb15_0_1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1" name="Google Shape;161;gdd91e6cb15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dd91e6cb15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dd91e6cb15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dd91e6cb15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dd91e6cb15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dd91e6cb15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2021-05-27T09:10:17Z</dcterms:created>
  <dc:creator>Microsoft Office User</dc:creator>
</cp:coreProperties>
</file>