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KxsEaXnNQLEO3UtB/5LlvTrXp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1275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dd76c611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Google Shape;17;gdd76c6115a_0_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gdd76c6115a_0_0:notes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e1ea1fc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e1ea1fc9c_0_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de1ea1fc9c_0_0:notes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e1ea1fc9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e1ea1fc9c_0_5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de1ea1fc9c_0_5:notes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e1ea1fc9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e1ea1fc9c_0_15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de1ea1fc9c_0_15:notes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e1ea1fc9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e1ea1fc9c_0_2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de1ea1fc9c_0_20:notes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e1ea1fc9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e1ea1fc9c_0_25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de1ea1fc9c_0_25:notes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e1ea1fc9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e1ea1fc9c_0_3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de1ea1fc9c_0_30:notes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e1ea1fc9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e1ea1fc9c_0_35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de1ea1fc9c_0_35:notes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e1ea1fc9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e1ea1fc9c_0_4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de1ea1fc9c_0_40:notes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e1ea1fc9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e1ea1fc9c_0_45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de1ea1fc9c_0_45:notes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dd76c6115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Google Shape;23;gdd76c6115a_0_16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gdd76c6115a_0_16:notes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dd76c6115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dd76c6115a_0_24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gdd76c6115a_0_24:notes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dd76c6115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dd76c6115a_0_32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gdd76c6115a_0_32:notes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dd76c6115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dd76c6115a_0_28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gdd76c6115a_0_28:notes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dd76c6115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dd76c6115a_0_4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gdd76c6115a_0_40:notes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dd76c6115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dd76c6115a_0_36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dd76c6115a_0_36:notes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d76c6115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d76c6115a_0_12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dd76c6115a_0_12:notes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e1ea1fc9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e1ea1fc9c_0_45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de1ea1fc9c_0_45:notes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74084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dd76c6115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de1ea1fc9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de1ea1fc9c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gde1ea1fc9c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de1ea1fc9c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de1ea1fc9c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de1ea1fc9c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de1ea1fc9c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de1ea1fc9c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de1ea1fc9c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gdd76c6115a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dd76c6115a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dd76c6115a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dd76c6115a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dd76c6115a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dd76c6115a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dd76c6115a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de1ea1fc9c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117240"/>
      </p:ext>
    </p:extLst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如螢幕大小 (4:3)</PresentationFormat>
  <Paragraphs>18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0" baseType="lpstr">
      <vt:lpstr>Arial</vt:lpstr>
      <vt:lpstr>1_預設簡報設計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2006-05-09T04:17:34Z</dcterms:created>
  <dcterms:modified xsi:type="dcterms:W3CDTF">2021-06-01T08:08:48Z</dcterms:modified>
</cp:coreProperties>
</file>