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3" roundtripDataSignature="AMtx7miE/2iPoaNwmojn0ECzz54S0Hsi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customschemas.google.com/relationships/presentationmetadata" Target="meta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1275" y="0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162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1275" y="9428162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dd76c6115a_0_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" name="Google Shape;17;gdd76c6115a_0_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" name="Google Shape;18;gdd76c6115a_0_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eb3e9f0042_0_24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" name="Google Shape;23;geb3e9f0042_0_24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" name="Google Shape;24;geb3e9f0042_0_24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eb3e9f0042_0_2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" name="Google Shape;29;geb3e9f0042_0_2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" name="Google Shape;30;geb3e9f0042_0_2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eb3e9f0042_0_16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" name="Google Shape;35;geb3e9f0042_0_16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" name="Google Shape;36;geb3e9f0042_0_16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eb3e9f0042_0_12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" name="Google Shape;41;geb3e9f0042_0_12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" name="Google Shape;42;geb3e9f0042_0_12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eb3e9f0042_0_8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" name="Google Shape;47;geb3e9f0042_0_8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" name="Google Shape;48;geb3e9f0042_0_8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eb3e9f0042_0_4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3" name="Google Shape;53;geb3e9f0042_0_4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" name="Google Shape;54;geb3e9f0042_0_4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gdd76c6115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geb3e9f0042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geb3e9f0042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geb3e9f0042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eb3e9f0042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geb3e9f0042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geb3e9f0042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2006-05-09T04:17:34Z</dcterms:created>
  <dc:creator>User</dc:creator>
</cp:coreProperties>
</file>