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2" roundtripDataSignature="AMtx7mhtiixvITpgayYT5qcCdq/S6n06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1275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1275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e8246a63b2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" name="Google Shape;17;ge8246a63b2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" name="Google Shape;18;ge8246a63b2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e83ecdf51c_0_16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" name="Google Shape;23;ge83ecdf51c_0_16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" name="Google Shape;24;ge83ecdf51c_0_16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e83ecdf51c_0_12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" name="Google Shape;29;ge83ecdf51c_0_12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ge83ecdf51c_0_12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83ecdf51c_0_8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" name="Google Shape;35;ge83ecdf51c_0_8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" name="Google Shape;36;ge83ecdf51c_0_8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e83ecdf51c_0_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" name="Google Shape;41;ge83ecdf51c_0_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ge83ecdf51c_0_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e83ecdf51c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Google Shape;47;ge83ecdf51c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ge83ecdf51c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ge8246a63b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e83ecdf51c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e83ecdf51c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e83ecdf51c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e83ecdf51c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e83ecdf51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2006-05-09T04:17:34Z</dcterms:created>
  <dc:creator>User</dc:creator>
</cp:coreProperties>
</file>