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6" roundtripDataSignature="AMtx7mjE+qMSIZ4z9ehS4IOpqYuNDF+d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be335971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ebe335971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be335971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gebe335971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be335971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gebe335971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be335971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gebe335971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ebe335971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gebe335971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be335971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gebe335971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be335971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ebe335971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be335971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ebe335971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be335971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ebe335971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" y="-16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ebe3359712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ebe3359712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-10"/>
            <a:ext cx="9144024" cy="5143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ebe3359712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" y="5"/>
            <a:ext cx="9143976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gebe3359712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ebe3359712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ebe3359712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ebe3359712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ebe3359712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ebe3359712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