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jtIVprEfT7dBsNEZKfeZL4RMMB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82a473f9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e82a473f9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82a473f94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e82a473f94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82a473f94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e82a473f94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82a473f94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e82a473f94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82a473f94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e82a473f94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" y="5"/>
            <a:ext cx="9143976" cy="5143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e82a473f94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" y="5"/>
            <a:ext cx="9143976" cy="5143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e82a473f94_3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e82a473f94_3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e82a473f94_3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" y="5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e82a473f94_3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