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i5Sm+6d89kHyma9g45+2Af3r39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8246a63b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" name="Google Shape;58;ge8246a63b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ge8246a63b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f84e83933_0_2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" name="Google Shape;64;gef84e83933_0_2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ef84e83933_0_2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f84e83933_0_2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" name="Google Shape;70;gef84e83933_0_2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gef84e83933_0_2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f84e83933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" name="Google Shape;76;gef84e83933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ef84e83933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84e83933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gef84e83933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ef84e83933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f84e83933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gef84e83933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gef84e83933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f84e83933_0_4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gef84e83933_0_4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ef84e83933_0_4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f84e83933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" name="Google Shape;100;gef84e83933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ef84e83933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f84e83933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gef84e83933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ef84e83933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f84e839b8_0_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ef84e839b8_0_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ef84e839b8_0_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f84e839b8_0_39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ef84e839b8_0_39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ef84e839b8_0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f84e839b8_0_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f84e839b8_0_4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ef84e839b8_0_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ef84e839b8_0_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ef84e839b8_0_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ef84e839b8_0_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ef84e839b8_0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ef84e839b8_0_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ef84e839b8_0_1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ef84e839b8_0_1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ef84e839b8_0_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ef84e839b8_0_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ef84e839b8_0_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ef84e839b8_0_2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ef84e839b8_0_2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ef84e839b8_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ef84e839b8_0_2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ef84e839b8_0_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f84e839b8_0_3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ef84e839b8_0_3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ef84e839b8_0_3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ef84e839b8_0_3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ef84e839b8_0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ef84e839b8_0_3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ef84e839b8_0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f84e839b8_0_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ef84e839b8_0_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ef84e839b8_0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e8246a63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ef84e83933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ef84e83933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ef84e83933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ef84e8393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ef84e8393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ef84e83933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ef84e83933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ef84e8393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