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717"/>
    <p:restoredTop sz="94656"/>
  </p:normalViewPr>
  <p:slideViewPr>
    <p:cSldViewPr snapToGrid="0">
      <p:cViewPr varScale="1">
        <p:scale>
          <a:sx n="34" d="100"/>
          <a:sy n="34" d="100"/>
        </p:scale>
        <p:origin x="200" y="1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87680-223B-252D-0819-2B3E443AF1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195C69-A931-C2CD-AED2-C7BEE77BFC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D2C81-CBB0-6A74-7E94-E50573B32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E85F7-A02D-4B7E-A9D9-FB61B9FE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1456C-5E57-1F6C-0973-424C2DC0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364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41146-CC54-CEC4-BA82-A2E87FAF0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1C6A5E-8BFA-FA9C-7C35-E56B09BB52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E4EB70-DCE1-3EB5-0D08-682F6647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AADB0-9CF0-6F0B-517C-D6AEE7AEA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3EE7F-3C30-341F-F8EA-7A6E7944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688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DA9D57-BCCB-BBCF-B7DC-37C31210D3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874CFF-FDD7-009C-D1C3-2FDABD06A7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708FC7-DBB4-7DBC-27EA-4CB656E9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29631-E799-FBD9-1018-8FCD1BF21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FF06F-1A54-F831-6160-AE3F4D00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23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C3C10-06A2-693A-3B7B-0BDAF429D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9B6AD-3239-C54E-70F2-6655B1831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2264A5-1989-770F-3D24-B4E53B15D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FA358E-CFF8-982A-8611-5A08511A0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3D782-31BE-4A14-01BC-DD7934DA9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70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9BDB-767C-00EF-EE4D-74638A772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BE0DB2-D02A-E691-0C2A-9EAD0ACA44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BC0FF-1FAC-FF6E-1B6C-1FA8EDAC4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4932B-84C4-640E-4AFF-9DE18E901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DFC1E-A8D5-926C-CCA3-EBBCF07EA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07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7B98B-6424-6500-04B4-A920FD375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6FF41-64DA-0D76-0C2B-CB2F61AA0E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2636B8-DE73-BE3A-277B-756AD0F5A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08442-FC69-67C7-46AD-DBFEA7AD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BD861E-4EBF-8993-D942-56BA81EFF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6509C-C019-9483-D43A-C05FED9D9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690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64E37-BFC1-F13F-C92B-B9BD8AE89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65E59-CA45-8AAD-8684-280F9C428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BBE6BE-FCD0-B7E8-FA33-D038B5E34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245B6A-168A-26A3-1765-27B0DCEC0E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C26A1-ABEB-10D8-DB2C-BB4D5E3A64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668453-C9AD-74CD-ADC2-4D114DFBC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F59D48-27A2-7144-7A7A-E543C60DD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90517-7B5B-D484-9378-978E33005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59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C5F7-0C1D-F678-AB88-396269B3F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09A293-AE65-FF4A-1191-F0B3F61C3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8BB1E9-327A-8185-BEE2-8A7C31C48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5FC35-E5FD-53D4-3505-490784B2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9ECE0C-96ED-48F5-E397-138CFE1E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874916-C77E-6562-B5DA-75995E0C3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AFD7B7-C928-082B-537A-4682E800A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343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7DC5-01A0-F5DA-7D69-FBFA989CE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3E2D9-0455-10CA-503E-7E0D00B4A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1E968-4829-A491-F92F-707822E94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91F00-5795-A3F4-7109-01510B83C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71101-0D7B-F583-F8F8-A3E66501E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D2CFB0-1C4C-E556-2199-0FB211172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577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4220B-44B7-C8C9-59F2-280842ADA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F54E51-ED14-8A96-2A48-B3079B3C45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575B9E-5A1F-6BB4-7FAE-F94CF130C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7C090-B638-2167-0D1D-95CB7664F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7EAFC-E0EA-8CD5-F7E2-E16F38EC5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ACB4A-9173-03B0-F645-890643F1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34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CC8296-9342-BCF8-0A29-564844C80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0A0D2-994C-32B8-9C78-AB1A76187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A98AA8-8BF4-B6F6-8F96-3E77B9119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F28C-8396-1B42-8A81-46E2974103A2}" type="datetimeFigureOut">
              <a:rPr lang="en-US" smtClean="0"/>
              <a:t>4/14/23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5CF63-B88B-1AF7-BFB9-96E4BBB24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49CD30-BF98-564F-746C-20B9F87AF2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E217C-2B4D-E744-9BAB-9CBDEABD57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D9F9-17E9-8599-7DFA-076687E887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0CA293-6F7E-87F4-63BF-D9B9776EDD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852C919-823F-C2FE-0377-51EA5E1700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5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61686-C2AF-FB9D-EF6F-E0B8E9527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BC0473-3788-FAA1-6517-510E2B2D8A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693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A350-C1C4-31F4-C780-E16D18BEA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ADF737C5-DCCC-AF40-8F13-55FF26CFF7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6259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728DD-AFC5-EC8C-13FF-11927055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0B0E4FD8-1517-A40E-F842-AA5B656045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8100" y="-1"/>
            <a:ext cx="12230100" cy="6879431"/>
          </a:xfrm>
        </p:spPr>
      </p:pic>
    </p:spTree>
    <p:extLst>
      <p:ext uri="{BB962C8B-B14F-4D97-AF65-F5344CB8AC3E}">
        <p14:creationId xmlns:p14="http://schemas.microsoft.com/office/powerpoint/2010/main" val="22301052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CCCBB-3AB9-BF5E-2920-930A04FA5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DF720C0-29A1-2592-7401-4BC692C6E1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38100"/>
            <a:ext cx="12259733" cy="6896100"/>
          </a:xfrm>
        </p:spPr>
      </p:pic>
    </p:spTree>
    <p:extLst>
      <p:ext uri="{BB962C8B-B14F-4D97-AF65-F5344CB8AC3E}">
        <p14:creationId xmlns:p14="http://schemas.microsoft.com/office/powerpoint/2010/main" val="4157549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EABD3-CDE9-657A-F2C6-6DF3E497B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6F4DC72-79F1-5C3F-1160-9C308531F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8438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1A5D1-F132-D212-FE4E-64A55042C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 with medium confidence">
            <a:extLst>
              <a:ext uri="{FF2B5EF4-FFF2-40B4-BE49-F238E27FC236}">
                <a16:creationId xmlns:a16="http://schemas.microsoft.com/office/drawing/2014/main" id="{789E8450-E4A9-8F4F-86FA-8F6198DC1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9430923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Nok Yan Kwan</dc:creator>
  <cp:lastModifiedBy>Nok Yan Kwan</cp:lastModifiedBy>
  <cp:revision>2</cp:revision>
  <dcterms:created xsi:type="dcterms:W3CDTF">2023-04-13T03:25:20Z</dcterms:created>
  <dcterms:modified xsi:type="dcterms:W3CDTF">2023-04-14T09:38:21Z</dcterms:modified>
</cp:coreProperties>
</file>