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798"/>
    <p:restoredTop sz="94656"/>
  </p:normalViewPr>
  <p:slideViewPr>
    <p:cSldViewPr snapToGrid="0">
      <p:cViewPr varScale="1">
        <p:scale>
          <a:sx n="24" d="100"/>
          <a:sy n="24" d="100"/>
        </p:scale>
        <p:origin x="184" y="1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F5E2-DC30-9A89-26DC-6D704BF75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C641F-8F6B-61AC-35FA-37B39EAE1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462F-8A17-2501-15C5-E42E9E91D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89547-E3CC-302C-D693-94C662F4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893E4-973D-4015-0EBA-8D563B2C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3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19DC-4739-C010-151C-E45F44F8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67D647-30DB-5DEE-CE65-06FB214649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245E6-1A52-C506-E951-3181CC29F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36403-E14D-B8AB-D8F4-7EF27030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B9AE8-C29B-88C2-6DE2-514001D6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78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00D519-53B3-2E45-04AE-E6E7FB94F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6B9B8-16F8-F7F9-68E2-2ABFF732D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F9928-EE3D-7500-C65B-1871447C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7B53F-519C-580A-5D98-D13D32750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2F607-2DFA-7FE1-D4C6-04A06C90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9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09C05-613D-03D8-70AA-CA12AFAD0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AD232-D464-17C8-F27F-62BAB412E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48BBE-4896-C1EA-3C6D-966F98A2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251E3-A024-FD07-7EF5-9B4069F8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D00CB-7670-B625-52F3-25DEA37F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8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61CA-4264-1202-B0CD-82D06642A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43B6F-60F2-90B5-813B-824F9C2C8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304BE-22B5-53E5-5C55-9802AD88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9E369-AA3E-DAE2-FB18-523AA004B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6657E-1406-A8A9-CB61-A687A2C24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7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AF10-CD18-B712-14E4-7619A166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F97BE-E335-2649-CEE3-D6DB43EDB3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5DFF1-A857-9EEA-E603-8E3F9A428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1240-C00B-F18A-C440-948160BD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4415B-381E-F5C5-55AD-C5C900666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39418-0476-71AF-61FA-59076286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0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A8CE-901C-ABCB-B0FF-88A4F261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C0F5F-8258-2389-048B-9C5809CD7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E36BD-26E7-B76A-E376-19E03BAB9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71B60-47E8-F742-052C-998D48C227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D67D8E-5135-62AA-9101-920EFE2FF1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63FA7-E865-C8FA-CC35-A409F25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9795A-0AEA-17BB-2328-091E31B94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0AA3F2-1993-5F96-789A-02C02098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3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C774-DC45-BD35-67F0-8C539F73E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9A11B-6DF5-5D79-2948-6E98FD882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4A7A8-77EA-FC4C-8FDE-0C0E1C01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EEFAF-8B00-38ED-7F95-50305F51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55565-331F-DBE2-FBB1-8FCC603DA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0E0CA9-613C-1F1C-E47F-3D351FCD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93D43-DA67-53A5-4EEB-9694AC00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5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87B7-D1BF-5301-DD05-5EF20D5B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95A81-3C7F-C0E7-8717-7060BCE31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1459E-E71C-9A37-8991-F4A5DA186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11779-5BC9-AEDC-4962-74F5D22FA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EB5E3-18DE-AA8C-C98C-7C5EF862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12214-3EF8-DE58-CED7-E94F41E3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0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E2A4C-13A2-467C-D894-C10E907E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63EE96-CAB3-9F11-C291-6B77E83E9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AA2A9-F01D-A9E1-D81F-40769D67A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314E3-1D22-06BB-2B4E-3C7564B0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CF95F-6DCB-97AC-1A40-0DED6BBD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2CAA6-089F-0CAB-09B9-88085082F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1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0DFA8C-8FEE-8D1F-F7C1-C850C82F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1C5CE-ABB6-0584-B0D5-EBF4A4E6F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99D83-605F-9C00-1A28-B387857C0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1EFEA-F8D5-5F4E-BA35-10014AC9987D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5C8BE-43C0-C298-C309-DB0D37E54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25B19-34F4-3554-DAFC-F0988BEC9C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B4FDB-85DE-CC42-BD7E-D00C91285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EAEB2-7B15-264B-6F51-ABBA67EDAF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8BF76-E5E3-2843-59A2-FE733F989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, map&#10;&#10;Description automatically generated with medium confidence">
            <a:extLst>
              <a:ext uri="{FF2B5EF4-FFF2-40B4-BE49-F238E27FC236}">
                <a16:creationId xmlns:a16="http://schemas.microsoft.com/office/drawing/2014/main" id="{F0E1A0E9-89D3-EFC5-6BC9-A946FC96D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63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14B27CE4-0068-6947-AAC4-5D227D8A3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6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4969978C-2D98-93B3-F5A6-5F53FB9B9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0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94F229D-C731-8224-48C0-4A174032F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4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C766978-469B-B888-0DE2-CF247F285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01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B4480E0-DFDB-8D9D-089C-4D87B2609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59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E16F6B2-7ACC-3569-D96C-3F23A64965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09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F5DE47A-9E52-FE81-2D18-5F08A8F7A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48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3</cp:revision>
  <dcterms:created xsi:type="dcterms:W3CDTF">2023-04-13T06:38:27Z</dcterms:created>
  <dcterms:modified xsi:type="dcterms:W3CDTF">2023-04-14T09:47:27Z</dcterms:modified>
</cp:coreProperties>
</file>