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16"/>
    <p:restoredTop sz="94656"/>
  </p:normalViewPr>
  <p:slideViewPr>
    <p:cSldViewPr snapToGrid="0">
      <p:cViewPr varScale="1">
        <p:scale>
          <a:sx n="102" d="100"/>
          <a:sy n="102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0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3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1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07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51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DCCCD-89E7-5A4E-8146-114C8E601BC3}" type="datetimeFigureOut">
              <a:rPr lang="en-US" smtClean="0"/>
              <a:t>5/31/23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601A8-2D4B-2C47-AA2C-C8551F95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6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D466-31E6-7A68-6FE2-A9E5C0F40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98321-0821-AA79-0EB0-3A823E216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1949A680-6E1B-0A74-4B85-240A720E7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69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22162-0E0E-82B0-BFDF-65C0842BA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86174BB7-1B2E-9E8B-EA03-0FF319DF0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88225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784FA-CA8B-98FC-6750-FCA11F2B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3972C119-C6E0-40B3-F724-D616CCE28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170462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1636E-21CA-9E1D-938A-ADAA4813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9914DDF6-13EE-DB7B-B314-3E7718877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71818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1CB3-D4E5-84C9-2658-EF4EE1EAA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66AF8728-D710-97BB-7BE0-AEBEA4DD4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5195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BE8F-7A8F-2147-3683-2FD0A09A6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DE99A57C-890F-DF72-19DF-D02E046EE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2707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6DB06-4F59-63F3-0091-872443FE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E7B6329F-B743-BC62-E90B-98F5A5F67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91258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3596-F3E8-7E2F-1040-DDA4F18F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aphic design, graphics, screenshot&#10;&#10;Description automatically generated">
            <a:extLst>
              <a:ext uri="{FF2B5EF4-FFF2-40B4-BE49-F238E27FC236}">
                <a16:creationId xmlns:a16="http://schemas.microsoft.com/office/drawing/2014/main" id="{29FD39D7-5678-F3CA-63DC-2F75430F6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6195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</TotalTime>
  <Words>0</Words>
  <Application>Microsoft Macintosh PowerPoint</Application>
  <PresentationFormat>On-screen Show (4:3)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4</cp:revision>
  <dcterms:created xsi:type="dcterms:W3CDTF">2023-04-13T06:42:53Z</dcterms:created>
  <dcterms:modified xsi:type="dcterms:W3CDTF">2023-05-31T08:23:08Z</dcterms:modified>
</cp:coreProperties>
</file>