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4"/>
    <p:restoredTop sz="94656"/>
  </p:normalViewPr>
  <p:slideViewPr>
    <p:cSldViewPr snapToGrid="0">
      <p:cViewPr varScale="1">
        <p:scale>
          <a:sx n="34" d="100"/>
          <a:sy n="34" d="100"/>
        </p:scale>
        <p:origin x="216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E06F-D5F1-3195-7037-44DEAE749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992F3-7C63-EFFA-F401-2BDD1DCB2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94DBE-6127-8782-5119-C365D1B3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6362B-7C28-02EE-D056-5C966836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0C4C-A2DB-2845-2CDA-A857B207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2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E0A9-8EBC-1105-8634-987813D8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C9A4B-E835-C15B-A18B-1D8AB1C8E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1C275-DB48-D183-84AC-66B58C81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C3F3D-F6D6-72D0-8BBE-063CC65E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CEEF4-0B62-F58E-E637-16920D8E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93600-83D4-909A-4C40-BE0579C7F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94CDE-7DDD-C806-7AC0-F48EB260E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E0A18-70F0-C2C9-109C-D40E51AA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D25B8-5978-992F-2020-9304515C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C454A-0710-C949-855A-25FB5BD7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A022-7541-4F84-C912-725A238F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2BD1-1DE1-4496-B3DC-52D6AA1A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784A7-11B6-211B-D3B0-F42BFC84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AD684-07DA-45B4-3BA9-7CFC1866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BB8E-082D-5868-79E9-5BFD0828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834E-6E00-D7E2-1B93-45E71DC2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5FBC3-D181-D25B-410A-47F36071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17275-96E9-A10E-1D64-41ECCF8B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8955-EF5B-33B1-5DEC-55C0DF37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9AE23-19FF-8B2B-0B88-BD2ADAB5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1D647-1CA4-AA92-7674-864DD66F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C6F7-E270-2734-360F-EC12DF69C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AA2C0-4BFD-C82F-1D0C-9A7D0A748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CE604-3E17-4485-C85D-C7106015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4E36-44D3-89BF-6FA3-FFA7D6A6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A835A-8202-9099-58F3-626E7284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C833-3412-FAF3-8EF6-FA58F3A8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C3654-3D74-1E9A-8586-288CC238C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B1E41-0E74-188A-AA85-5E89030A2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BAD63-ED3A-FF6F-9F80-6536B22E0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55829-94CA-425C-3FA9-20779F204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B9DE3-011A-16CC-67FF-7FBCD85E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85D78B-C5AA-3BFA-E54E-00D8789D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4748F-7C1E-8671-7D55-FB4BF0FB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05C4-DE35-B071-B425-DB77CEB4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8C401-5301-608E-17B0-985784E0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43E43-3210-5992-F8D3-AE6E3D18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30D7F-6878-CDF7-A5E8-CDD76F44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EBF3D-1CD5-7BC9-6D36-787B6C10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FDFF2-1011-906F-3C9E-BF386528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A23ED-A507-4493-89D2-217C1185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3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0390-9F9A-A4D7-8B95-3AA4AD77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B14F-98B7-A6E7-2F45-CD623120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C8DCD-E31B-8D42-70FC-1E071B598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04AE9-B3E4-5D77-6ED1-3AA628F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32DBA-F0FE-76C7-61D8-57466A66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506EF-0E27-A71A-2887-D70DCBEB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1182-3EDD-6AE0-4C8B-0CAE4837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ECCCB-E4FA-E22E-7570-650576EA6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2547C-6F23-3D10-1DC0-0D866CE0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54FB9-F341-01DB-C0B4-F4840C41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39E84-289B-1E5E-2D6B-8FA87089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EF101-8096-DC40-6E2E-9095043F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420B5-D03E-9B3F-7DA8-B3D5D9E2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D0B04-D0B9-D852-35B1-B40C1C38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FD98A-3E7A-1936-59E1-76DEE8560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014B4-2B29-414C-A805-226372B85AC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E356-7E0E-5507-858D-429E62531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97E3-B107-8BFD-46D6-F1CCA070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BD4D-07E7-8342-A81B-CDA106AC9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D433-44C3-7F4E-1BCA-54E9CFAE7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DDDDE-25A6-ADB2-5345-4193F4453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00AD9851-090D-43AB-9C71-B9DE633C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289D9A7-CADD-F3CC-E4B8-F5AA3CB76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4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2023-04-13T09:14:36Z</dcterms:created>
  <dcterms:modified xsi:type="dcterms:W3CDTF">2023-04-14T09:54:59Z</dcterms:modified>
</cp:coreProperties>
</file>