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4"/>
    <p:restoredTop sz="94656"/>
  </p:normalViewPr>
  <p:slideViewPr>
    <p:cSldViewPr snapToGrid="0">
      <p:cViewPr varScale="1">
        <p:scale>
          <a:sx n="83" d="100"/>
          <a:sy n="83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1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334A-0DEC-D945-AC34-1B8A2C013ECD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C65B-008D-404F-91AF-3436FF9A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D644-48F7-15BF-3C2B-2BE43F49E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D5EBF-D584-F015-D1D9-BCB2428DE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FB2DD24-B111-2207-D0EC-A6ECBC67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52F32D5-739D-7877-2BEB-5D1481596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2023-04-13T09:16:47Z</dcterms:created>
  <dcterms:modified xsi:type="dcterms:W3CDTF">2023-04-13T09:17:34Z</dcterms:modified>
</cp:coreProperties>
</file>