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82F66-B6C3-E18E-7B19-0D30BD385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54077B-420B-DDB1-3F6F-46761163C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E3CF7-2B13-D12B-12DA-911F2095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80FB-A003-4D44-931F-679A9D16CE96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8B565-6E03-8AEF-BBC6-AD999D214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7E9EB-1BFA-F342-71EC-456713FF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0EB-596F-9D4E-88A2-0DCC7FF74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3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B36B1-3276-50E2-9D88-642A9BDF0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81673-06EB-4321-A59F-8B39F14CE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D2E9C-0664-B16D-3791-CAD4E010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80FB-A003-4D44-931F-679A9D16CE96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282AA-33B4-95B6-D1BE-5270C136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AB21A-9AA7-56B7-3578-3EBA3065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0EB-596F-9D4E-88A2-0DCC7FF74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8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D4ED98-FFA4-0C0E-C5BE-CDD715E634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B64DD9-BE15-1120-0A6B-091DA0EE0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AD3DC-F9D9-608C-533F-6D6C45D33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80FB-A003-4D44-931F-679A9D16CE96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8F6D0-ADF9-4F3C-AAD9-B169AE12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98309-6AC7-91D6-B39E-7422ECB8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0EB-596F-9D4E-88A2-0DCC7FF74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8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F216B-FE31-E7DC-2060-FBE3AAED9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35B5C-86D6-0418-8E61-36E9F9937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7DE8C-7BF6-DA47-BA82-29722D574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80FB-A003-4D44-931F-679A9D16CE96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0D91C-B56A-4E43-9DBB-9B3D8D05B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711DE-F3E1-2F04-B314-5D06DA2BC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0EB-596F-9D4E-88A2-0DCC7FF74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7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61500-D00E-4FB7-8FC6-176A8A6F5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5C47E-1D18-B460-48C6-3C145DF7D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9F1B5-DE63-461E-AB87-F03A882FF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80FB-A003-4D44-931F-679A9D16CE96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88F1D-751F-AE40-CB92-DE3B44DF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A2952-6B96-1C39-F65C-6B40A0764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0EB-596F-9D4E-88A2-0DCC7FF74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D7405-8F1C-776C-7A37-01A2F37FB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69273-89F6-E6B0-3000-4B2C970893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E6F85-7836-AD1C-DB8B-7FC8CB05F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96F8C-39E4-1507-93C5-672106EEB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80FB-A003-4D44-931F-679A9D16CE96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7BC59-7FE4-B2E5-802C-CC918BA10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CE998-00E2-FED7-CD4C-6E4BFC46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0EB-596F-9D4E-88A2-0DCC7FF74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3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1E4D4-DCF5-9101-3F6C-28E095DA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5EA29-6235-ACEF-75B0-6D1811F2C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86B96-456C-28B4-E679-1831A1493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2D31FB-26C5-F598-2D27-E0570599B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9840F-548F-6717-01A3-30879439A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2FBBDB-AA80-1377-3889-517E07DE0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80FB-A003-4D44-931F-679A9D16CE96}" type="datetimeFigureOut">
              <a:rPr lang="en-US" smtClean="0"/>
              <a:t>6/29/23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304A33-477A-A225-8EC6-EC417ABE7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39C295-ADA0-7E6B-1F6E-3E989A59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0EB-596F-9D4E-88A2-0DCC7FF74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E5A6-7058-B81A-766D-22B38D796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940C94-4CEE-1568-F416-C03875DD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80FB-A003-4D44-931F-679A9D16CE96}" type="datetimeFigureOut">
              <a:rPr lang="en-US" smtClean="0"/>
              <a:t>6/29/23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22E35C-4DFD-42A3-7296-1659EAD96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009FD-8E81-7CB1-2679-63C935E7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0EB-596F-9D4E-88A2-0DCC7FF74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3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074489-015E-00BD-55E6-A368CF49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80FB-A003-4D44-931F-679A9D16CE96}" type="datetimeFigureOut">
              <a:rPr lang="en-US" smtClean="0"/>
              <a:t>6/29/23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BF54B5-5A6F-6FF1-9834-7EC74486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65434-5C96-EDEE-39EE-5C41603A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0EB-596F-9D4E-88A2-0DCC7FF74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3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FF7E2-594B-7000-4D4F-2BF8AFF1D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CCD0E-68B9-1661-BD35-3F6E59C92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A0196-DC02-38A7-6213-303FF35D9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B899A-ED21-BA22-E536-5858F2C5C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80FB-A003-4D44-931F-679A9D16CE96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AEDA5-4D73-562C-4813-0E2487DDB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C0B60-6819-5FDD-F4ED-EB6E95CA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0EB-596F-9D4E-88A2-0DCC7FF74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4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A70E9-22AB-7EF0-5F11-013650B24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D8C7FC-D0F3-5988-AA14-A055DE4D1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11F644-CBF8-0994-6D6B-7B4F15162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1A2DD-51CD-54D1-A60C-64E0E485F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80FB-A003-4D44-931F-679A9D16CE96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62277-1A5E-EFD9-564A-26AE235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65C2D-80C6-DE04-B69E-08C913150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0EB-596F-9D4E-88A2-0DCC7FF74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3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684BA4-DFA1-0657-BE93-5F25400E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8DB59-FC9C-21D7-E631-796C45C31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890B4-FC65-EC21-E98F-42DDD3157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C80FB-A003-4D44-931F-679A9D16CE96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236B5-85A1-E4BF-96DC-E6876640C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8D07D-CAB4-811A-FA4F-DD74DFC7D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C00EB-596F-9D4E-88A2-0DCC7FF74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0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3669-BF34-F671-BB73-59BF23412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BB1871-F816-87EE-CD6E-04F44088B1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music website&#10;&#10;Description automatically generated with low confidence">
            <a:extLst>
              <a:ext uri="{FF2B5EF4-FFF2-40B4-BE49-F238E27FC236}">
                <a16:creationId xmlns:a16="http://schemas.microsoft.com/office/drawing/2014/main" id="{A7DEFB05-39B1-531A-C7A9-23BF3131D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4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&#10;&#10;Description automatically generated">
            <a:extLst>
              <a:ext uri="{FF2B5EF4-FFF2-40B4-BE49-F238E27FC236}">
                <a16:creationId xmlns:a16="http://schemas.microsoft.com/office/drawing/2014/main" id="{5CD1A24F-10E8-F138-D9E0-8CF6B2AE0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78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&#10;&#10;Description automatically generated">
            <a:extLst>
              <a:ext uri="{FF2B5EF4-FFF2-40B4-BE49-F238E27FC236}">
                <a16:creationId xmlns:a16="http://schemas.microsoft.com/office/drawing/2014/main" id="{8F728EF7-3F2D-ECF3-DF04-BE8CD15B5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27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&#10;&#10;Description automatically generated">
            <a:extLst>
              <a:ext uri="{FF2B5EF4-FFF2-40B4-BE49-F238E27FC236}">
                <a16:creationId xmlns:a16="http://schemas.microsoft.com/office/drawing/2014/main" id="{0878124C-A7C0-1699-7A87-3D5ED054D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52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2023-06-29T09:08:21Z</dcterms:created>
  <dcterms:modified xsi:type="dcterms:W3CDTF">2023-06-29T09:11:18Z</dcterms:modified>
</cp:coreProperties>
</file>