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0"/>
  </p:normalViewPr>
  <p:slideViewPr>
    <p:cSldViewPr snapToGrid="0">
      <p:cViewPr varScale="1">
        <p:scale>
          <a:sx n="90" d="100"/>
          <a:sy n="90" d="100"/>
        </p:scale>
        <p:origin x="232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97059-46DA-C08A-5766-9528A9104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E9B8DC-6654-461B-3F2F-919697B032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6E966D-5B88-7B25-ABD5-71D0B9522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F628-DF32-EA4E-91B7-F22868CFAFA6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30146-C3EF-3649-FFF8-679F630F1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745DC-0BD8-3BCE-1668-5F8F7EE5A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DE793-13B0-4549-A0CB-19143DC16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02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C52EE-4F61-49F8-B006-CDC37E5C2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7F34F-F4C8-2910-6CF9-5F95CB151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EC604-30A5-7D4C-74FD-1D2D55311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F628-DF32-EA4E-91B7-F22868CFAFA6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0D21B-FA22-0AE6-D9AA-83A43964F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604E1-BFE1-9ED5-330D-C22535785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DE793-13B0-4549-A0CB-19143DC16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83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F25FEB-31D8-B57E-03E8-4539B8BEDE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848276-3AC1-7468-D70B-73D5760540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F4E5A-5168-F533-BC60-6A3ED5082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F628-DF32-EA4E-91B7-F22868CFAFA6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C7053-2715-6C57-E69C-C8E0D7770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6C055E-4C51-2E01-AB74-9E44705E6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DE793-13B0-4549-A0CB-19143DC16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488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861FF-3794-2032-CCEE-0ADC5FCFE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3B4E8-FFB6-9B6A-16DB-7F8BBB9DB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5CE53-5AB7-4093-39C8-89B74172C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F628-DF32-EA4E-91B7-F22868CFAFA6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3C4143-0555-BE03-7CD8-DD1164043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11E7B-A60D-90F1-E6BE-2875FAAAC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DE793-13B0-4549-A0CB-19143DC16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83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9D413-96AC-9D29-4A06-1DE219228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B967B-209C-69BE-9D4D-86B25066D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CB620-E551-148C-2C21-33631A450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F628-DF32-EA4E-91B7-F22868CFAFA6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CA4C2-66FE-FBA4-AC6E-9665A9C0D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E0941-061E-7F5F-1301-4B67C2E8F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DE793-13B0-4549-A0CB-19143DC16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547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71A3B-FED6-9E56-4D7E-24DE72E50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22791-23D7-0702-0F9B-5C158254FC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C1699-72E0-DC54-5570-E91288E7A2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EC495E-C649-89A4-B9AC-B70B43FBC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F628-DF32-EA4E-91B7-F22868CFAFA6}" type="datetimeFigureOut">
              <a:rPr lang="en-US" smtClean="0"/>
              <a:t>9/5/23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83119D-8E40-0938-3BC9-8525D74B2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6586D2-87D4-2960-4EF5-89B45CE89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DE793-13B0-4549-A0CB-19143DC16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910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11408-8F58-67E2-8052-547A93B8A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548C06-3228-6E2B-0FAA-CE11F34B0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40EE02-8582-E8F5-8C84-834B501BB5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D6EDE9-5FFD-2C6B-8E40-2F0FFF6B1D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D7B67A-1A40-CB7E-6B2A-CDC1EE0C27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49CE62-0BE5-3623-D5F4-0F99504D9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F628-DF32-EA4E-91B7-F22868CFAFA6}" type="datetimeFigureOut">
              <a:rPr lang="en-US" smtClean="0"/>
              <a:t>9/5/23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BD141A-C46E-A7BA-D76C-797D8BA47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12EAEE-EB12-369C-308D-B20835274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DE793-13B0-4549-A0CB-19143DC16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183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B0BEF-6BD7-8D3B-2D1B-DE83226B1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3D3856-16DB-DFFA-DD00-FC81CC22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F628-DF32-EA4E-91B7-F22868CFAFA6}" type="datetimeFigureOut">
              <a:rPr lang="en-US" smtClean="0"/>
              <a:t>9/5/23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89C3CC-58FC-9419-96E1-4BB43407D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A721DE-54DC-BE89-CCE4-86613B0EA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DE793-13B0-4549-A0CB-19143DC16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436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874E44-A5DE-910D-BBD1-91B981F5A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F628-DF32-EA4E-91B7-F22868CFAFA6}" type="datetimeFigureOut">
              <a:rPr lang="en-US" smtClean="0"/>
              <a:t>9/5/23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C0B34D-9DDC-3E35-CAAE-F1C4471A7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C3ACE-7727-AA11-3733-23581116B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DE793-13B0-4549-A0CB-19143DC16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742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7057E-393C-F34E-7889-86FDB1B36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1B7A0-57A2-A9A1-1636-8BE148CE2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3688CC-96EE-7956-3F5C-7C3613AEC9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A65B71-1BCE-2042-AA4B-4360C2DA6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F628-DF32-EA4E-91B7-F22868CFAFA6}" type="datetimeFigureOut">
              <a:rPr lang="en-US" smtClean="0"/>
              <a:t>9/5/23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6DF2CB-6AE3-028E-658E-E3C1E1A24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56ACB8-DE7D-3611-BADD-FA3146BD5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DE793-13B0-4549-A0CB-19143DC16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761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AC9AE-C23F-7A93-43D7-BC8D0C558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E6B170-4232-A845-43FB-40D0F9BA31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C16A31-8166-F106-94C7-B7F39053A5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DC828F-AED2-0627-86FD-5B3D79AE2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F628-DF32-EA4E-91B7-F22868CFAFA6}" type="datetimeFigureOut">
              <a:rPr lang="en-US" smtClean="0"/>
              <a:t>9/5/23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456A9D-8B63-169F-6656-25B32C2D2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38949-77C0-B694-699D-7722457F8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DE793-13B0-4549-A0CB-19143DC16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12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05A1E5-B485-68F3-D80E-65762981D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06ED2A-F89F-C9E7-D0E9-5C9A50965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443B75-DEB5-E11A-0F30-56FD4DF94D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FF628-DF32-EA4E-91B7-F22868CFAFA6}" type="datetimeFigureOut">
              <a:rPr lang="en-US" smtClean="0"/>
              <a:t>9/5/23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64DCD-750D-4717-6CCD-A6BBE6A5AA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65EAA-050F-BDC9-B6FC-23A604FCD6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DE793-13B0-4549-A0CB-19143DC16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5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2DFC3-304F-1D66-8122-2B4EE7A8BB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A7841B-D0DB-BF7A-CE92-E124306E2F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ross in the water&#10;&#10;Description automatically generated">
            <a:extLst>
              <a:ext uri="{FF2B5EF4-FFF2-40B4-BE49-F238E27FC236}">
                <a16:creationId xmlns:a16="http://schemas.microsoft.com/office/drawing/2014/main" id="{750ACE84-153F-EA33-84F0-CAF21D9C2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33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ross in the water&#10;&#10;Description automatically generated">
            <a:extLst>
              <a:ext uri="{FF2B5EF4-FFF2-40B4-BE49-F238E27FC236}">
                <a16:creationId xmlns:a16="http://schemas.microsoft.com/office/drawing/2014/main" id="{35687C22-3A91-155E-DCB1-39D23BD6B9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056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ross in the water&#10;&#10;Description automatically generated">
            <a:extLst>
              <a:ext uri="{FF2B5EF4-FFF2-40B4-BE49-F238E27FC236}">
                <a16:creationId xmlns:a16="http://schemas.microsoft.com/office/drawing/2014/main" id="{1EF0FA03-0370-2E5F-B70D-1BFABD9890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51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ross in the water&#10;&#10;Description automatically generated">
            <a:extLst>
              <a:ext uri="{FF2B5EF4-FFF2-40B4-BE49-F238E27FC236}">
                <a16:creationId xmlns:a16="http://schemas.microsoft.com/office/drawing/2014/main" id="{81370D57-A4CB-F8B4-6C7F-6BEDD890CA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813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Widescreen</PresentationFormat>
  <Paragraphs>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Nok Yan Kwan</dc:creator>
  <cp:lastModifiedBy>Nok Yan Kwan</cp:lastModifiedBy>
  <cp:revision>2</cp:revision>
  <dcterms:created xsi:type="dcterms:W3CDTF">2023-09-05T02:08:46Z</dcterms:created>
  <dcterms:modified xsi:type="dcterms:W3CDTF">2023-09-05T02:09:58Z</dcterms:modified>
</cp:coreProperties>
</file>