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XLTOhsI43zTAUGXdItQ7TeD9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ff83d77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8cff83d77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a551c2c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8ea551c2c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ff83d77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cff83d774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3317" y="0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敬拜讚美歌頌主</a:t>
            </a:r>
            <a:br>
              <a:rPr b="1" lang="en-US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參考經文：約翰福音十四6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>
            <p:ph idx="1" type="subTitle"/>
          </p:nvPr>
        </p:nvSpPr>
        <p:spPr>
          <a:xfrm>
            <a:off x="2667000" y="2141630"/>
            <a:ext cx="6858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en-US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齊來敬拜讚美歌頌主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en-US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願意同心合意稱頌祢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5" y="-76994"/>
            <a:ext cx="12187550" cy="701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3317" y="0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敬拜讚美歌頌主</a:t>
            </a:r>
            <a:b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參考經文：約翰福音十四6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>
            <p:ph idx="1" type="subTitle"/>
          </p:nvPr>
        </p:nvSpPr>
        <p:spPr>
          <a:xfrm>
            <a:off x="2667000" y="2141621"/>
            <a:ext cx="6858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en-US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讓我緊緊的跟隨祢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en-US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祢是全能永活萬有主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4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8" y="-782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8cff83d774_0_6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3317" y="0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8cff83d774_0_6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敬拜讚美歌頌主</a:t>
            </a:r>
            <a:b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參考經文：約翰福音十四6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cff83d774_0_6"/>
          <p:cNvSpPr txBox="1"/>
          <p:nvPr>
            <p:ph idx="1" type="subTitle"/>
          </p:nvPr>
        </p:nvSpPr>
        <p:spPr>
          <a:xfrm>
            <a:off x="2667000" y="2141621"/>
            <a:ext cx="6858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en-US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讓我緊緊的跟隨祢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en-US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祢是全能永活萬有主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g8cff83d774_0_6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g8cff83d77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8" y="-782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3317" y="0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敬拜讚美歌頌主</a:t>
            </a:r>
            <a:b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參考經文：約翰福音十四6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>
            <p:ph idx="1" type="subTitle"/>
          </p:nvPr>
        </p:nvSpPr>
        <p:spPr>
          <a:xfrm>
            <a:off x="1524000" y="2153653"/>
            <a:ext cx="9144000" cy="3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600"/>
              <a:buNone/>
            </a:pPr>
            <a:r>
              <a:rPr b="1" lang="en-US" sz="46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Hosanna, Hosanna in the Highest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600"/>
              <a:buNone/>
            </a:pPr>
            <a:r>
              <a:rPr b="1" lang="en-US" sz="46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Glory, Glory to the King of kings</a:t>
            </a:r>
            <a:endParaRPr/>
          </a:p>
        </p:txBody>
      </p:sp>
      <p:cxnSp>
        <p:nvCxnSpPr>
          <p:cNvPr id="114" name="Google Shape;114;p7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0" y="-80841"/>
            <a:ext cx="12200880" cy="702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8ea551c2c4_0_6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3317" y="0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8ea551c2c4_0_6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敬拜讚美歌頌主</a:t>
            </a:r>
            <a:b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參考經文：約翰福音十四6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8ea551c2c4_0_6"/>
          <p:cNvSpPr txBox="1"/>
          <p:nvPr>
            <p:ph idx="1" type="subTitle"/>
          </p:nvPr>
        </p:nvSpPr>
        <p:spPr>
          <a:xfrm>
            <a:off x="1524000" y="2153653"/>
            <a:ext cx="9144000" cy="3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600"/>
              <a:buNone/>
            </a:pPr>
            <a:r>
              <a:rPr b="1" lang="en-US" sz="46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Hosanna, Hosanna in the Highest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600"/>
              <a:buNone/>
            </a:pPr>
            <a:r>
              <a:rPr b="1" lang="en-US" sz="46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Glory, Glory to the King of kings</a:t>
            </a:r>
            <a:endParaRPr/>
          </a:p>
        </p:txBody>
      </p:sp>
      <p:cxnSp>
        <p:nvCxnSpPr>
          <p:cNvPr id="123" name="Google Shape;123;g8ea551c2c4_0_6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g8ea551c2c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5" y="-79494"/>
            <a:ext cx="12187550" cy="701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8cff83d774_0_16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3317" y="0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8cff83d774_0_16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敬拜讚美歌頌主</a:t>
            </a:r>
            <a:b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en-US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參考經文：約翰福音十四6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cff83d774_0_16"/>
          <p:cNvSpPr txBox="1"/>
          <p:nvPr>
            <p:ph idx="1" type="subTitle"/>
          </p:nvPr>
        </p:nvSpPr>
        <p:spPr>
          <a:xfrm>
            <a:off x="1524000" y="2153653"/>
            <a:ext cx="9144000" cy="31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600"/>
              <a:buNone/>
            </a:pPr>
            <a:r>
              <a:rPr b="1" lang="en-US" sz="46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Hosanna, Hosanna in the Highest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600"/>
              <a:buNone/>
            </a:pPr>
            <a:r>
              <a:rPr b="1" lang="en-US" sz="46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Glory, Glory to the King of kings</a:t>
            </a:r>
            <a:endParaRPr/>
          </a:p>
        </p:txBody>
      </p:sp>
      <p:cxnSp>
        <p:nvCxnSpPr>
          <p:cNvPr id="132" name="Google Shape;132;g8cff83d774_0_16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3" name="Google Shape;133;g8cff83d774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3" y="-80828"/>
            <a:ext cx="12200880" cy="702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