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iqalff8xyFWgSOBkZB2kvHo7mB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3.jpg"/><Relationship Id="rId5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4.jp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4.jp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主的吩咐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求主指引 聖言教導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祢話語我會記緊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8875" y="-73156"/>
            <a:ext cx="9143999" cy="7004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主的吩咐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求主指引 跟隨祢腳步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一路上主必看顧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2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437" y="-69757"/>
            <a:ext cx="9135125" cy="6997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主的吩咐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求主用真光照遍世上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在黑暗處找到曙光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3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8875" y="-73162"/>
            <a:ext cx="9143999" cy="700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主的吩咐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行在祢旨意 專心仰望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前路祢為我護航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4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8875" y="-73150"/>
            <a:ext cx="9143999" cy="7004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主的吩咐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行在祢旨意 專心仰望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祢為我找到方向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8875" y="-73156"/>
            <a:ext cx="9143999" cy="7004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主的吩咐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行在祢旨意 專心仰望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祢為我找到方向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18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38" name="Google Shape;13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3301" y="-76557"/>
            <a:ext cx="9152873" cy="70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2020-07-21T15:01:04Z</dcterms:created>
  <dc:creator>Grace Liu</dc:creator>
</cp:coreProperties>
</file>