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h02w8xMfuJ36r1dbsJ8zfEAnZN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688a6c8f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g8688a6c8f3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688a6c8f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g8688a6c8f3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688a6c8f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g8688a6c8f3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688a6c8f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9" name="Google Shape;199;g8688a6c8f3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688a6c8f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8" name="Google Shape;208;g8688a6c8f3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688a6c8f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7" name="Google Shape;217;g8688a6c8f3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688a6c8f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6" name="Google Shape;226;g8688a6c8f3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688a6c8f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5" name="Google Shape;235;g8688a6c8f3_0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8688a6c8f3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4" name="Google Shape;244;g8688a6c8f3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內容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圖片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2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2200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福音顏色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1524000" y="1793290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變個魔術畀你睇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關乎萬民嘅大事黎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係主嘅旨意 關你嘅事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快啲擘大眼睇一睇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p1"/>
          <p:cNvCxnSpPr/>
          <p:nvPr/>
        </p:nvCxnSpPr>
        <p:spPr>
          <a:xfrm>
            <a:off x="3157492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61556"/>
            <a:ext cx="12192000" cy="7019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0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0"/>
          <p:cNvSpPr txBox="1"/>
          <p:nvPr>
            <p:ph type="ctrTitle"/>
          </p:nvPr>
        </p:nvSpPr>
        <p:spPr>
          <a:xfrm>
            <a:off x="2200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福音顏色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0"/>
          <p:cNvSpPr txBox="1"/>
          <p:nvPr>
            <p:ph idx="1" type="subTitle"/>
          </p:nvPr>
        </p:nvSpPr>
        <p:spPr>
          <a:xfrm>
            <a:off x="1524000" y="1793290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永生確據 我父嘅家裏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就是我最嚮往的地方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8" name="Google Shape;168;p10"/>
          <p:cNvCxnSpPr/>
          <p:nvPr/>
        </p:nvCxnSpPr>
        <p:spPr>
          <a:xfrm>
            <a:off x="3157492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69" name="Google Shape;16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61556"/>
            <a:ext cx="12192000" cy="7019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8688a6c8f3_0_8"/>
          <p:cNvPicPr preferRelativeResize="0"/>
          <p:nvPr/>
        </p:nvPicPr>
        <p:blipFill rotWithShape="1">
          <a:blip r:embed="rId3">
            <a:alphaModFix/>
          </a:blip>
          <a:srcRect b="0" l="0" r="0" t="2304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8688a6c8f3_0_8"/>
          <p:cNvSpPr txBox="1"/>
          <p:nvPr>
            <p:ph type="ctrTitle"/>
          </p:nvPr>
        </p:nvSpPr>
        <p:spPr>
          <a:xfrm>
            <a:off x="2200922" y="543525"/>
            <a:ext cx="7772400" cy="20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福音顏色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8688a6c8f3_0_8"/>
          <p:cNvSpPr txBox="1"/>
          <p:nvPr>
            <p:ph idx="1" type="subTitle"/>
          </p:nvPr>
        </p:nvSpPr>
        <p:spPr>
          <a:xfrm>
            <a:off x="1524000" y="1793290"/>
            <a:ext cx="9144000" cy="3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永生確據 我父嘅家裏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就是我最嚮往的地方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g8688a6c8f3_0_8"/>
          <p:cNvCxnSpPr/>
          <p:nvPr/>
        </p:nvCxnSpPr>
        <p:spPr>
          <a:xfrm>
            <a:off x="3157492" y="1629053"/>
            <a:ext cx="5877000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78" name="Google Shape;178;g8688a6c8f3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61556"/>
            <a:ext cx="12192000" cy="7019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8688a6c8f3_0_15"/>
          <p:cNvPicPr preferRelativeResize="0"/>
          <p:nvPr/>
        </p:nvPicPr>
        <p:blipFill rotWithShape="1">
          <a:blip r:embed="rId3">
            <a:alphaModFix/>
          </a:blip>
          <a:srcRect b="0" l="0" r="0" t="2304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8688a6c8f3_0_15"/>
          <p:cNvSpPr txBox="1"/>
          <p:nvPr>
            <p:ph type="ctrTitle"/>
          </p:nvPr>
        </p:nvSpPr>
        <p:spPr>
          <a:xfrm>
            <a:off x="2200922" y="543525"/>
            <a:ext cx="7772400" cy="20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福音顏色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8688a6c8f3_0_15"/>
          <p:cNvSpPr txBox="1"/>
          <p:nvPr>
            <p:ph idx="1" type="subTitle"/>
          </p:nvPr>
        </p:nvSpPr>
        <p:spPr>
          <a:xfrm>
            <a:off x="1524000" y="1793290"/>
            <a:ext cx="9144000" cy="3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永生確據 我父嘅家裏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就是我最嚮往的地方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6" name="Google Shape;186;g8688a6c8f3_0_15"/>
          <p:cNvCxnSpPr/>
          <p:nvPr/>
        </p:nvCxnSpPr>
        <p:spPr>
          <a:xfrm>
            <a:off x="3157492" y="1629053"/>
            <a:ext cx="5877000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87" name="Google Shape;187;g8688a6c8f3_0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61556"/>
            <a:ext cx="12192000" cy="7019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g8688a6c8f3_0_22"/>
          <p:cNvPicPr preferRelativeResize="0"/>
          <p:nvPr/>
        </p:nvPicPr>
        <p:blipFill rotWithShape="1">
          <a:blip r:embed="rId3">
            <a:alphaModFix/>
          </a:blip>
          <a:srcRect b="0" l="0" r="0" t="2304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8688a6c8f3_0_22"/>
          <p:cNvSpPr txBox="1"/>
          <p:nvPr>
            <p:ph type="ctrTitle"/>
          </p:nvPr>
        </p:nvSpPr>
        <p:spPr>
          <a:xfrm>
            <a:off x="2200922" y="543525"/>
            <a:ext cx="7772400" cy="20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福音顏色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8688a6c8f3_0_22"/>
          <p:cNvSpPr txBox="1"/>
          <p:nvPr>
            <p:ph idx="1" type="subTitle"/>
          </p:nvPr>
        </p:nvSpPr>
        <p:spPr>
          <a:xfrm>
            <a:off x="1524000" y="1793290"/>
            <a:ext cx="9144000" cy="3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永生確據 我父嘅家裏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就是我最嚮往的地方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5" name="Google Shape;195;g8688a6c8f3_0_22"/>
          <p:cNvCxnSpPr/>
          <p:nvPr/>
        </p:nvCxnSpPr>
        <p:spPr>
          <a:xfrm>
            <a:off x="3157492" y="1629053"/>
            <a:ext cx="5877000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96" name="Google Shape;196;g8688a6c8f3_0_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61556"/>
            <a:ext cx="12192000" cy="7019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8688a6c8f3_0_29"/>
          <p:cNvPicPr preferRelativeResize="0"/>
          <p:nvPr/>
        </p:nvPicPr>
        <p:blipFill rotWithShape="1">
          <a:blip r:embed="rId3">
            <a:alphaModFix/>
          </a:blip>
          <a:srcRect b="0" l="0" r="0" t="2304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8688a6c8f3_0_29"/>
          <p:cNvSpPr txBox="1"/>
          <p:nvPr>
            <p:ph type="ctrTitle"/>
          </p:nvPr>
        </p:nvSpPr>
        <p:spPr>
          <a:xfrm>
            <a:off x="2200922" y="543525"/>
            <a:ext cx="7772400" cy="20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福音顏色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8688a6c8f3_0_29"/>
          <p:cNvSpPr txBox="1"/>
          <p:nvPr>
            <p:ph idx="1" type="subTitle"/>
          </p:nvPr>
        </p:nvSpPr>
        <p:spPr>
          <a:xfrm>
            <a:off x="1524000" y="1793290"/>
            <a:ext cx="9144000" cy="3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永生確據 我父嘅家裏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就是我最嚮往的地方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" name="Google Shape;204;g8688a6c8f3_0_29"/>
          <p:cNvCxnSpPr/>
          <p:nvPr/>
        </p:nvCxnSpPr>
        <p:spPr>
          <a:xfrm>
            <a:off x="3157492" y="1629053"/>
            <a:ext cx="5877000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205" name="Google Shape;205;g8688a6c8f3_0_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61556"/>
            <a:ext cx="12192000" cy="7019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g8688a6c8f3_0_36"/>
          <p:cNvPicPr preferRelativeResize="0"/>
          <p:nvPr/>
        </p:nvPicPr>
        <p:blipFill rotWithShape="1">
          <a:blip r:embed="rId3">
            <a:alphaModFix/>
          </a:blip>
          <a:srcRect b="0" l="0" r="0" t="2304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8688a6c8f3_0_36"/>
          <p:cNvSpPr txBox="1"/>
          <p:nvPr>
            <p:ph type="ctrTitle"/>
          </p:nvPr>
        </p:nvSpPr>
        <p:spPr>
          <a:xfrm>
            <a:off x="2200922" y="543525"/>
            <a:ext cx="7772400" cy="20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福音顏色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8688a6c8f3_0_36"/>
          <p:cNvSpPr txBox="1"/>
          <p:nvPr>
            <p:ph idx="1" type="subTitle"/>
          </p:nvPr>
        </p:nvSpPr>
        <p:spPr>
          <a:xfrm>
            <a:off x="1524000" y="1793290"/>
            <a:ext cx="9144000" cy="3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永生確據 我父嘅家裏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就是我最嚮往的地方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3" name="Google Shape;213;g8688a6c8f3_0_36"/>
          <p:cNvCxnSpPr/>
          <p:nvPr/>
        </p:nvCxnSpPr>
        <p:spPr>
          <a:xfrm>
            <a:off x="3157492" y="1629053"/>
            <a:ext cx="5877000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214" name="Google Shape;214;g8688a6c8f3_0_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61556"/>
            <a:ext cx="12192000" cy="7019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g8688a6c8f3_0_43"/>
          <p:cNvPicPr preferRelativeResize="0"/>
          <p:nvPr/>
        </p:nvPicPr>
        <p:blipFill rotWithShape="1">
          <a:blip r:embed="rId3">
            <a:alphaModFix/>
          </a:blip>
          <a:srcRect b="0" l="0" r="0" t="2304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8688a6c8f3_0_43"/>
          <p:cNvSpPr txBox="1"/>
          <p:nvPr>
            <p:ph type="ctrTitle"/>
          </p:nvPr>
        </p:nvSpPr>
        <p:spPr>
          <a:xfrm>
            <a:off x="2200922" y="543525"/>
            <a:ext cx="7772400" cy="20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福音顏色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8688a6c8f3_0_43"/>
          <p:cNvSpPr txBox="1"/>
          <p:nvPr>
            <p:ph idx="1" type="subTitle"/>
          </p:nvPr>
        </p:nvSpPr>
        <p:spPr>
          <a:xfrm>
            <a:off x="1524000" y="1793290"/>
            <a:ext cx="9144000" cy="3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永生確據 我父嘅家裏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就是我最嚮往的地方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2" name="Google Shape;222;g8688a6c8f3_0_43"/>
          <p:cNvCxnSpPr/>
          <p:nvPr/>
        </p:nvCxnSpPr>
        <p:spPr>
          <a:xfrm>
            <a:off x="3157492" y="1629053"/>
            <a:ext cx="5877000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223" name="Google Shape;223;g8688a6c8f3_0_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61556"/>
            <a:ext cx="12192000" cy="7019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8688a6c8f3_0_50"/>
          <p:cNvPicPr preferRelativeResize="0"/>
          <p:nvPr/>
        </p:nvPicPr>
        <p:blipFill rotWithShape="1">
          <a:blip r:embed="rId3">
            <a:alphaModFix/>
          </a:blip>
          <a:srcRect b="0" l="0" r="0" t="2304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8688a6c8f3_0_50"/>
          <p:cNvSpPr txBox="1"/>
          <p:nvPr>
            <p:ph type="ctrTitle"/>
          </p:nvPr>
        </p:nvSpPr>
        <p:spPr>
          <a:xfrm>
            <a:off x="2200922" y="543525"/>
            <a:ext cx="7772400" cy="20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福音顏色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8688a6c8f3_0_50"/>
          <p:cNvSpPr txBox="1"/>
          <p:nvPr>
            <p:ph idx="1" type="subTitle"/>
          </p:nvPr>
        </p:nvSpPr>
        <p:spPr>
          <a:xfrm>
            <a:off x="1524000" y="1793290"/>
            <a:ext cx="9144000" cy="3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永生確據 我父嘅家裏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就是我最嚮往的地方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1" name="Google Shape;231;g8688a6c8f3_0_50"/>
          <p:cNvCxnSpPr/>
          <p:nvPr/>
        </p:nvCxnSpPr>
        <p:spPr>
          <a:xfrm>
            <a:off x="3157492" y="1629053"/>
            <a:ext cx="5877000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232" name="Google Shape;232;g8688a6c8f3_0_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61556"/>
            <a:ext cx="12192000" cy="7019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g8688a6c8f3_0_57"/>
          <p:cNvPicPr preferRelativeResize="0"/>
          <p:nvPr/>
        </p:nvPicPr>
        <p:blipFill rotWithShape="1">
          <a:blip r:embed="rId3">
            <a:alphaModFix/>
          </a:blip>
          <a:srcRect b="0" l="0" r="0" t="2304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8688a6c8f3_0_57"/>
          <p:cNvSpPr txBox="1"/>
          <p:nvPr>
            <p:ph type="ctrTitle"/>
          </p:nvPr>
        </p:nvSpPr>
        <p:spPr>
          <a:xfrm>
            <a:off x="2200922" y="543525"/>
            <a:ext cx="7772400" cy="20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福音顏色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8688a6c8f3_0_57"/>
          <p:cNvSpPr txBox="1"/>
          <p:nvPr>
            <p:ph idx="1" type="subTitle"/>
          </p:nvPr>
        </p:nvSpPr>
        <p:spPr>
          <a:xfrm>
            <a:off x="1524000" y="1793290"/>
            <a:ext cx="9144000" cy="3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永生確據 我父嘅家裏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就是我最嚮往的地方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0" name="Google Shape;240;g8688a6c8f3_0_57"/>
          <p:cNvCxnSpPr/>
          <p:nvPr/>
        </p:nvCxnSpPr>
        <p:spPr>
          <a:xfrm>
            <a:off x="3157492" y="1629053"/>
            <a:ext cx="5877000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241" name="Google Shape;241;g8688a6c8f3_0_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61556"/>
            <a:ext cx="12192000" cy="7019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g8688a6c8f3_0_64"/>
          <p:cNvPicPr preferRelativeResize="0"/>
          <p:nvPr/>
        </p:nvPicPr>
        <p:blipFill rotWithShape="1">
          <a:blip r:embed="rId3">
            <a:alphaModFix/>
          </a:blip>
          <a:srcRect b="0" l="0" r="0" t="2304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8688a6c8f3_0_64"/>
          <p:cNvSpPr txBox="1"/>
          <p:nvPr>
            <p:ph type="ctrTitle"/>
          </p:nvPr>
        </p:nvSpPr>
        <p:spPr>
          <a:xfrm>
            <a:off x="2200922" y="543525"/>
            <a:ext cx="7772400" cy="20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福音顏色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8688a6c8f3_0_64"/>
          <p:cNvSpPr txBox="1"/>
          <p:nvPr>
            <p:ph idx="1" type="subTitle"/>
          </p:nvPr>
        </p:nvSpPr>
        <p:spPr>
          <a:xfrm>
            <a:off x="1524000" y="1793290"/>
            <a:ext cx="9144000" cy="3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永生確據 我父嘅家裏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就是我最嚮往的地方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9" name="Google Shape;249;g8688a6c8f3_0_64"/>
          <p:cNvCxnSpPr/>
          <p:nvPr/>
        </p:nvCxnSpPr>
        <p:spPr>
          <a:xfrm>
            <a:off x="3157492" y="1629053"/>
            <a:ext cx="5877000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250" name="Google Shape;250;g8688a6c8f3_0_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61556"/>
            <a:ext cx="12192000" cy="7019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>
            <p:ph type="ctrTitle"/>
          </p:nvPr>
        </p:nvSpPr>
        <p:spPr>
          <a:xfrm>
            <a:off x="2200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福音顏色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>
            <p:ph idx="1" type="subTitle"/>
          </p:nvPr>
        </p:nvSpPr>
        <p:spPr>
          <a:xfrm>
            <a:off x="1524000" y="1793290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各樣色彩 千變萬化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我哋受造 奇妙可畏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留心聽聽神嘅話語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聖經我陪你逐格睇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Google Shape;96;p2"/>
          <p:cNvCxnSpPr/>
          <p:nvPr/>
        </p:nvCxnSpPr>
        <p:spPr>
          <a:xfrm>
            <a:off x="3157492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61556"/>
            <a:ext cx="12192000" cy="7019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>
            <p:ph type="ctrTitle"/>
          </p:nvPr>
        </p:nvSpPr>
        <p:spPr>
          <a:xfrm>
            <a:off x="2200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福音顏色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 txBox="1"/>
          <p:nvPr>
            <p:ph idx="1" type="subTitle"/>
          </p:nvPr>
        </p:nvSpPr>
        <p:spPr>
          <a:xfrm>
            <a:off x="1524000" y="1793290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4800"/>
              <a:buNone/>
            </a:pPr>
            <a:r>
              <a:rPr b="1" lang="zh-TW" sz="48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綠色</a:t>
            </a: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油油 綠綠草地 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神造你我 愛分享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世界美好 一切創造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主賜給人類一起分嚐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p3"/>
          <p:cNvCxnSpPr/>
          <p:nvPr/>
        </p:nvCxnSpPr>
        <p:spPr>
          <a:xfrm>
            <a:off x="3157492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06" name="Google Shape;10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61556"/>
            <a:ext cx="12192000" cy="7019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/>
          <p:nvPr>
            <p:ph type="ctrTitle"/>
          </p:nvPr>
        </p:nvSpPr>
        <p:spPr>
          <a:xfrm>
            <a:off x="2200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福音顏色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 txBox="1"/>
          <p:nvPr>
            <p:ph idx="1" type="subTitle"/>
          </p:nvPr>
        </p:nvSpPr>
        <p:spPr>
          <a:xfrm>
            <a:off x="1524000" y="1793290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None/>
            </a:pPr>
            <a:r>
              <a:rPr b="1" lang="zh-TW" sz="4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黑色</a:t>
            </a: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代表世人嘅罪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我地犯罪遠離了神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虧缺神榮耀 罪惡紛擾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自以為是 一蹶不振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4"/>
          <p:cNvCxnSpPr/>
          <p:nvPr/>
        </p:nvCxnSpPr>
        <p:spPr>
          <a:xfrm>
            <a:off x="3157492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15" name="Google Shape;11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61556"/>
            <a:ext cx="12192000" cy="7019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5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/>
          <p:cNvSpPr txBox="1"/>
          <p:nvPr>
            <p:ph type="ctrTitle"/>
          </p:nvPr>
        </p:nvSpPr>
        <p:spPr>
          <a:xfrm>
            <a:off x="2200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福音顏色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 txBox="1"/>
          <p:nvPr>
            <p:ph idx="1" type="subTitle"/>
          </p:nvPr>
        </p:nvSpPr>
        <p:spPr>
          <a:xfrm>
            <a:off x="1524000" y="1793290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罪嘅工價就係死亡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唔通我哋就咁滅亡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得不到神嘅喜悅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救主 祢在何方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" name="Google Shape;123;p5"/>
          <p:cNvCxnSpPr/>
          <p:nvPr/>
        </p:nvCxnSpPr>
        <p:spPr>
          <a:xfrm>
            <a:off x="3157492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24" name="Google Shape;12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61556"/>
            <a:ext cx="12192000" cy="7019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>
            <p:ph type="ctrTitle"/>
          </p:nvPr>
        </p:nvSpPr>
        <p:spPr>
          <a:xfrm>
            <a:off x="2200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福音顏色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"/>
          <p:cNvSpPr txBox="1"/>
          <p:nvPr>
            <p:ph idx="1" type="subTitle"/>
          </p:nvPr>
        </p:nvSpPr>
        <p:spPr>
          <a:xfrm>
            <a:off x="1524000" y="1793290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None/>
            </a:pPr>
            <a:r>
              <a:rPr b="1" lang="zh-TW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紅色</a:t>
            </a: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代表耶穌拯救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神賜下了祂的愛子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為要救我脫離罪惡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祢甘心釘身十架上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6"/>
          <p:cNvCxnSpPr/>
          <p:nvPr/>
        </p:nvCxnSpPr>
        <p:spPr>
          <a:xfrm>
            <a:off x="3157492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33" name="Google Shape;13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61556"/>
            <a:ext cx="12192000" cy="7019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7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7"/>
          <p:cNvSpPr txBox="1"/>
          <p:nvPr>
            <p:ph type="ctrTitle"/>
          </p:nvPr>
        </p:nvSpPr>
        <p:spPr>
          <a:xfrm>
            <a:off x="2200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福音顏色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7"/>
          <p:cNvSpPr txBox="1"/>
          <p:nvPr>
            <p:ph idx="1" type="subTitle"/>
          </p:nvPr>
        </p:nvSpPr>
        <p:spPr>
          <a:xfrm>
            <a:off x="1524000" y="1793290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十架上 祢流寶血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因愛我 祢為我死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三天復活 勝過死亡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祢賜給我新生命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" name="Google Shape;141;p7"/>
          <p:cNvCxnSpPr/>
          <p:nvPr/>
        </p:nvCxnSpPr>
        <p:spPr>
          <a:xfrm>
            <a:off x="3157492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42" name="Google Shape;1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61556"/>
            <a:ext cx="12192000" cy="7019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8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8"/>
          <p:cNvSpPr txBox="1"/>
          <p:nvPr>
            <p:ph type="ctrTitle"/>
          </p:nvPr>
        </p:nvSpPr>
        <p:spPr>
          <a:xfrm>
            <a:off x="2200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福音顏色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8"/>
          <p:cNvSpPr txBox="1"/>
          <p:nvPr>
            <p:ph idx="1" type="subTitle"/>
          </p:nvPr>
        </p:nvSpPr>
        <p:spPr>
          <a:xfrm>
            <a:off x="1524000" y="1793290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</a:pPr>
            <a:r>
              <a:rPr b="1" lang="zh-TW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白色</a:t>
            </a: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就係信心嘅接受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耶穌寶血洗我罪污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靠主得永生 神愛世人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我罪被赦免得真自由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8"/>
          <p:cNvCxnSpPr/>
          <p:nvPr/>
        </p:nvCxnSpPr>
        <p:spPr>
          <a:xfrm>
            <a:off x="3157492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51" name="Google Shape;15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61556"/>
            <a:ext cx="12192000" cy="7019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9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9"/>
          <p:cNvSpPr txBox="1"/>
          <p:nvPr>
            <p:ph type="ctrTitle"/>
          </p:nvPr>
        </p:nvSpPr>
        <p:spPr>
          <a:xfrm>
            <a:off x="2200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福音顏色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9"/>
          <p:cNvSpPr txBox="1"/>
          <p:nvPr>
            <p:ph idx="1" type="subTitle"/>
          </p:nvPr>
        </p:nvSpPr>
        <p:spPr>
          <a:xfrm>
            <a:off x="1524000" y="1793290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4800"/>
              <a:buNone/>
            </a:pPr>
            <a:r>
              <a:rPr b="1" lang="zh-TW" sz="4800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黃色</a:t>
            </a: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就係主榮耀冠冕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主為我預備地方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永生確據 我父嘅家裏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榮耀盼望就是天堂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Google Shape;159;p9"/>
          <p:cNvCxnSpPr/>
          <p:nvPr/>
        </p:nvCxnSpPr>
        <p:spPr>
          <a:xfrm>
            <a:off x="3157492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60" name="Google Shape;16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61556"/>
            <a:ext cx="12192000" cy="7019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2020-07-21T15:01:04Z</dcterms:created>
  <dc:creator>Grace Liu</dc:creator>
</cp:coreProperties>
</file>