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4" roundtripDataSignature="AMtx7mhmdgA54le2KQa16mkRu6WxfeZn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f084a6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8cf084a65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cf084a65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8cf084a65b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cf084a65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8cf084a65b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686271dc6_1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686271dc6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cf084a65b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cf084a65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cf084a65b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cf084a65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cf084a65b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cf084a65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cf084a65b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cf084a65b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cf084a65b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cf084a65b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直排文字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直排標題及文字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內容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章節標題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個內容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較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只有標題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輔助字幕的內容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輔助字幕的圖片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2.jpg"/><Relationship Id="rId5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2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2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5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5" Type="http://schemas.openxmlformats.org/officeDocument/2006/relationships/image" Target="../media/image17.jpg"/><Relationship Id="rId6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5" Type="http://schemas.openxmlformats.org/officeDocument/2006/relationships/image" Target="../media/image17.jpg"/><Relationship Id="rId6" Type="http://schemas.openxmlformats.org/officeDocument/2006/relationships/image" Target="../media/image13.jpg"/><Relationship Id="rId7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Relationship Id="rId5" Type="http://schemas.openxmlformats.org/officeDocument/2006/relationships/image" Target="../media/image17.jpg"/><Relationship Id="rId6" Type="http://schemas.openxmlformats.org/officeDocument/2006/relationships/image" Target="../media/image13.jpg"/><Relationship Id="rId7" Type="http://schemas.openxmlformats.org/officeDocument/2006/relationships/image" Target="../media/image20.jpg"/><Relationship Id="rId8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2302"/>
          <a:stretch/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>
            <p:ph type="ctrTitle"/>
          </p:nvPr>
        </p:nvSpPr>
        <p:spPr>
          <a:xfrm>
            <a:off x="676922" y="543525"/>
            <a:ext cx="7772400" cy="2095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>
            <p:ph idx="1" type="subTitle"/>
          </p:nvPr>
        </p:nvSpPr>
        <p:spPr>
          <a:xfrm>
            <a:off x="0" y="1793289"/>
            <a:ext cx="9144000" cy="3464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變個魔術畀你睇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關乎萬民嘅大事黎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係主嘅旨意 關你嘅事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快啲擘大眼睇一睇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" name="Google Shape;87;p1"/>
          <p:cNvCxnSpPr/>
          <p:nvPr/>
        </p:nvCxnSpPr>
        <p:spPr>
          <a:xfrm>
            <a:off x="1633491" y="1629053"/>
            <a:ext cx="5877017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88" name="Google Shape;8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68" y="-73150"/>
            <a:ext cx="9143993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0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0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永生確據 我父嘅家裏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就是我最嚮往的地方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10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69" name="Google Shape;16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68" y="-73150"/>
            <a:ext cx="9143993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8cf084a65b_0_0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8cf084a65b_0_0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8cf084a65b_0_0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永生確據 我父嘅家裏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就是我最嚮往的地方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g8cf084a65b_0_0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78" name="Google Shape;178;g8cf084a65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68" y="-73150"/>
            <a:ext cx="9143993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8cf084a65b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875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8cf084a65b_0_9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8cf084a65b_0_9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8cf084a65b_0_9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永生確據 我父嘅家裏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就是我最嚮往的地方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" name="Google Shape;187;g8cf084a65b_0_9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88" name="Google Shape;188;g8cf084a65b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68" y="-73150"/>
            <a:ext cx="9143993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8cf084a65b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875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8cf084a65b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875" y="-69758"/>
            <a:ext cx="9144000" cy="699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8cf084a65b_0_19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8cf084a65b_0_19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8cf084a65b_0_19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永生確據 我父嘅家裏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就是我最嚮往的地方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8" name="Google Shape;198;g8cf084a65b_0_19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99" name="Google Shape;199;g8cf084a65b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68" y="-73150"/>
            <a:ext cx="9143993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8cf084a65b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875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8cf084a65b_0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8cf084a65b_0_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875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686271dc6_1_25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8686271dc6_1_25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g8686271dc6_1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75" y="-67200"/>
            <a:ext cx="9151778" cy="6992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cf084a65b_0_30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8cf084a65b_0_30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g8cf084a65b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75" y="-67200"/>
            <a:ext cx="9151778" cy="699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8cf084a65b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75" y="-60249"/>
            <a:ext cx="9151778" cy="697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cf084a65b_0_37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8cf084a65b_0_37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g8cf084a65b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75" y="-67200"/>
            <a:ext cx="9151778" cy="699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8cf084a65b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75" y="-60249"/>
            <a:ext cx="9151778" cy="69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8cf084a65b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87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cf084a65b_0_45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8cf084a65b_0_45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g8cf084a65b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75" y="-67200"/>
            <a:ext cx="9151778" cy="699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8cf084a65b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75" y="-60249"/>
            <a:ext cx="9151778" cy="69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8cf084a65b_0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87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8cf084a65b_0_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87" y="-76112"/>
            <a:ext cx="9144000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8cf084a65b_0_54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8cf084a65b_0_54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g8cf084a65b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75" y="-67200"/>
            <a:ext cx="9151778" cy="699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8cf084a65b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75" y="-60249"/>
            <a:ext cx="9151778" cy="69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8cf084a65b_0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87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8cf084a65b_0_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87" y="-76112"/>
            <a:ext cx="9144000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8cf084a65b_0_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5575" y="-82056"/>
            <a:ext cx="9151778" cy="701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cf084a65b_0_64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8cf084a65b_0_64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g8cf084a65b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75" y="-67200"/>
            <a:ext cx="9151778" cy="699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8cf084a65b_0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675" y="-60249"/>
            <a:ext cx="9151778" cy="69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8cf084a65b_0_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87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8cf084a65b_0_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87" y="-76112"/>
            <a:ext cx="9144000" cy="70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8cf084a65b_0_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5575" y="-82056"/>
            <a:ext cx="9151778" cy="701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8cf084a65b_0_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9450" y="-79081"/>
            <a:ext cx="9151778" cy="701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各樣色彩 千變萬化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我哋受造 奇妙可畏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留心聽聽神嘅話語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聖經我陪你逐格睇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p2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97" name="Google Shape;9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75" y="-73156"/>
            <a:ext cx="9144000" cy="7004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4800"/>
              <a:buNone/>
            </a:pPr>
            <a:r>
              <a:rPr b="1" lang="zh-TW" sz="48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綠色</a:t>
            </a: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油油 綠綠草地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神造你我 愛分享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世界美好 一切創造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主賜給人類一起分嚐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p3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06" name="Google Shape;10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75" y="-73156"/>
            <a:ext cx="9144000" cy="7004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None/>
            </a:pPr>
            <a:r>
              <a:rPr b="1" lang="zh-TW" sz="4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黑色</a:t>
            </a: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代表世人嘅罪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我地犯罪遠離了神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虧缺神榮耀 罪惡紛擾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自以為是 一蹶不振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4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15" name="Google Shape;11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75" y="-73156"/>
            <a:ext cx="9144000" cy="7004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罪嘅工價就係死亡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唔通我哋就咁滅亡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得不到神嘅喜悅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救主 祢在何方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5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24" name="Google Shape;12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75" y="-73156"/>
            <a:ext cx="9144000" cy="7004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None/>
            </a:pPr>
            <a:r>
              <a:rPr b="1" lang="zh-TW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紅色</a:t>
            </a: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代表耶穌拯救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神賜下了祂的愛子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為要救我脫離罪惡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祢甘心釘身十架上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" name="Google Shape;132;p6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33" name="Google Shape;13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75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十架上 祢流寶血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因愛我 祢為我死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三天復活 勝過死亡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祢賜給我新生命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7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42" name="Google Shape;14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75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8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</a:pPr>
            <a:r>
              <a:rPr b="1" lang="zh-TW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白色</a:t>
            </a: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就係信心嘅接受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耶穌寶血洗我罪污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靠主得永生 神愛世人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我罪被赦免得真自由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p8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51" name="Google Shape;15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75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9"/>
          <p:cNvPicPr preferRelativeResize="0"/>
          <p:nvPr/>
        </p:nvPicPr>
        <p:blipFill rotWithShape="1">
          <a:blip r:embed="rId3">
            <a:alphaModFix/>
          </a:blip>
          <a:srcRect b="0" l="0" r="0" t="2305"/>
          <a:stretch/>
        </p:blipFill>
        <p:spPr>
          <a:xfrm>
            <a:off x="-1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9"/>
          <p:cNvSpPr txBox="1"/>
          <p:nvPr>
            <p:ph type="ctrTitle"/>
          </p:nvPr>
        </p:nvSpPr>
        <p:spPr>
          <a:xfrm>
            <a:off x="676922" y="543525"/>
            <a:ext cx="77724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福音顏色</a:t>
            </a:r>
            <a:br>
              <a:rPr b="1" lang="zh-TW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曲、詞：李嘉琪</a:t>
            </a:r>
            <a:endParaRPr sz="4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9"/>
          <p:cNvSpPr txBox="1"/>
          <p:nvPr>
            <p:ph idx="1" type="subTitle"/>
          </p:nvPr>
        </p:nvSpPr>
        <p:spPr>
          <a:xfrm>
            <a:off x="0" y="1793289"/>
            <a:ext cx="91440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4800"/>
              <a:buNone/>
            </a:pPr>
            <a:r>
              <a:rPr b="1" lang="zh-TW" sz="4800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黃色</a:t>
            </a: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就係主榮耀冠冕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主為我預備地方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永生確據 我父嘅家裏</a:t>
            </a:r>
            <a:endParaRPr b="1" sz="48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EFD8"/>
              </a:buClr>
              <a:buSzPts val="4800"/>
              <a:buNone/>
            </a:pPr>
            <a:r>
              <a:rPr b="1" lang="zh-TW" sz="4800">
                <a:solidFill>
                  <a:srgbClr val="E1EFD8"/>
                </a:solidFill>
                <a:latin typeface="Arial"/>
                <a:ea typeface="Arial"/>
                <a:cs typeface="Arial"/>
                <a:sym typeface="Arial"/>
              </a:rPr>
              <a:t>榮耀盼望就是天堂</a:t>
            </a:r>
            <a:endParaRPr b="1" sz="4400">
              <a:solidFill>
                <a:srgbClr val="E1EF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" name="Google Shape;159;p9"/>
          <p:cNvCxnSpPr/>
          <p:nvPr/>
        </p:nvCxnSpPr>
        <p:spPr>
          <a:xfrm>
            <a:off x="1633491" y="1629053"/>
            <a:ext cx="5877000" cy="0"/>
          </a:xfrm>
          <a:prstGeom prst="straightConnector1">
            <a:avLst/>
          </a:prstGeom>
          <a:noFill/>
          <a:ln cap="flat" cmpd="sng" w="1905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60" name="Google Shape;16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875" y="-73150"/>
            <a:ext cx="9144000" cy="700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2020-07-21T15:01:04Z</dcterms:created>
  <dc:creator>Grace Liu</dc:creator>
</cp:coreProperties>
</file>