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SXGh8JrEtvxU2JHXNH8XDk15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1c19affb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1c19affb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9f81a50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8e9f81a50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9f81a5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8e9f81a5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200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1793290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lang="zh-TW" sz="4800" b="1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要飛出外太空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lang="zh-TW" sz="4800" b="1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尋找基督腳蹤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lang="zh-TW" sz="4800" b="1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拍拍 拍拍 與主心靈接通</a:t>
            </a:r>
            <a:endParaRPr sz="4400" b="1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3157492" y="1629053"/>
            <a:ext cx="5877017" cy="0"/>
          </a:xfrm>
          <a:prstGeom prst="straightConnector1">
            <a:avLst/>
          </a:prstGeom>
          <a:noFill/>
          <a:ln w="190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75" y="-82287"/>
            <a:ext cx="12192000" cy="702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2284"/>
            <a:ext cx="12192000" cy="702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2200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"/>
              <a:buNone/>
            </a:pPr>
            <a:r>
              <a:rPr lang="zh-TW" sz="4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尋找耶穌BABY的腳蹤</a:t>
            </a:r>
            <a:br>
              <a:rPr lang="zh-TW" sz="4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3157492" y="1629053"/>
            <a:ext cx="5877000" cy="0"/>
          </a:xfrm>
          <a:prstGeom prst="straightConnector1">
            <a:avLst/>
          </a:prstGeom>
          <a:noFill/>
          <a:ln w="190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95" name="Google Shape;9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300"/>
            <a:ext cx="12192000" cy="702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-82291"/>
            <a:ext cx="12191975" cy="702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299"/>
            <a:ext cx="12192000" cy="702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-82291"/>
            <a:ext cx="12191975" cy="702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299"/>
            <a:ext cx="12192000" cy="702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1c19affb0_2_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e1c19affb0_2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ge1c19affb0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296"/>
            <a:ext cx="12192000" cy="702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8e9f81a50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-82291"/>
            <a:ext cx="12191975" cy="7022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8e9f81a50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" y="-82303"/>
            <a:ext cx="12192000" cy="702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寬螢幕</PresentationFormat>
  <Paragraphs>4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佈景主題</vt:lpstr>
      <vt:lpstr>PowerPoint 簡報</vt:lpstr>
      <vt:lpstr>尋找耶穌BABY的腳蹤 曲、詞：李嘉琪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Grace Liu</dc:creator>
  <cp:lastModifiedBy>user</cp:lastModifiedBy>
  <cp:revision>1</cp:revision>
  <dcterms:created xsi:type="dcterms:W3CDTF">2020-07-21T15:01:04Z</dcterms:created>
  <dcterms:modified xsi:type="dcterms:W3CDTF">2021-06-22T07:16:26Z</dcterms:modified>
</cp:coreProperties>
</file>