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gsf9aRbB1Bha0j1yG3RKC4rw4U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cf725d43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8cf725d43e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cf725d43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8cf725d43e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尋找耶穌BABY的腳蹤</a:t>
            </a:r>
            <a:b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拍拍 拍拍 要飛出外太空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拍拍 拍拍 尋找基督腳蹤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拍拍 拍拍 與主心靈接通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4630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尋找耶穌BABY的腳蹤</a:t>
            </a:r>
            <a:b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拍拍 拍拍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同心一志 求主旨意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祈禱仔追蹤主基督腳蹤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2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97" name="Google Shape;9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4630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尋找耶穌BABY的腳蹤</a:t>
            </a:r>
            <a:b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One, Two, Three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尋找耶穌Baby的足印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縱有困難 不懼怕 靠主勇敢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3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06" name="Google Shape;10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4630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尋找耶穌BABY的腳蹤</a:t>
            </a:r>
            <a:b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尋找耶穌Baby的足印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讓這個聖誕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見證我主愛的大能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Go! Go! Go! Yeah!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4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15" name="Google Shape;11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4630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尋找耶穌BABY的腳蹤</a:t>
            </a:r>
            <a:b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拍拍 拍拍 要飛出外太空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拍拍 拍拍 尋找基督腳蹤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拍拍 拍拍 與主心靈接通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5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24" name="Google Shape;12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4630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尋找耶穌BABY的腳蹤</a:t>
            </a:r>
            <a:b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拍拍 拍拍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同心一志 求主旨意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祈禱仔追蹤主基督腳蹤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6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33" name="Google Shape;13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4630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尋找耶穌BABY的腳蹤</a:t>
            </a:r>
            <a:b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Go! Go! Go! Go!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Let's Go!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7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42" name="Google Shape;14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4630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8cf725d43e_0_7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1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8cf725d43e_0_7"/>
          <p:cNvSpPr txBox="1"/>
          <p:nvPr>
            <p:ph type="ctrTitle"/>
          </p:nvPr>
        </p:nvSpPr>
        <p:spPr>
          <a:xfrm>
            <a:off x="676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尋找耶穌BABY的腳蹤</a:t>
            </a:r>
            <a:b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8cf725d43e_0_7"/>
          <p:cNvSpPr txBox="1"/>
          <p:nvPr>
            <p:ph idx="1" type="subTitle"/>
          </p:nvPr>
        </p:nvSpPr>
        <p:spPr>
          <a:xfrm>
            <a:off x="0" y="1793289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Go! Go! Go! Go!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Let's Go!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g8cf725d43e_0_7"/>
          <p:cNvCxnSpPr/>
          <p:nvPr/>
        </p:nvCxnSpPr>
        <p:spPr>
          <a:xfrm>
            <a:off x="1633491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51" name="Google Shape;151;g8cf725d43e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46306"/>
            <a:ext cx="9144000" cy="700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8cf725d43e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4630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8cf725d43e_0_15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1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8cf725d43e_0_15"/>
          <p:cNvSpPr txBox="1"/>
          <p:nvPr>
            <p:ph type="ctrTitle"/>
          </p:nvPr>
        </p:nvSpPr>
        <p:spPr>
          <a:xfrm>
            <a:off x="676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尋找耶穌BABY的腳蹤</a:t>
            </a:r>
            <a:br>
              <a:rPr b="1" lang="zh-TW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8cf725d43e_0_15"/>
          <p:cNvSpPr txBox="1"/>
          <p:nvPr>
            <p:ph idx="1" type="subTitle"/>
          </p:nvPr>
        </p:nvSpPr>
        <p:spPr>
          <a:xfrm>
            <a:off x="0" y="1793289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Go! Go! Go! Go!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Let's Go!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g8cf725d43e_0_15"/>
          <p:cNvCxnSpPr/>
          <p:nvPr/>
        </p:nvCxnSpPr>
        <p:spPr>
          <a:xfrm>
            <a:off x="1633491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61" name="Google Shape;161;g8cf725d43e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46306"/>
            <a:ext cx="9144000" cy="700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8cf725d43e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4630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2020-07-21T15:01:04Z</dcterms:created>
  <dc:creator>Grace Liu</dc:creator>
</cp:coreProperties>
</file>