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he5J/jpfNurqZTsrmGq/j4SNZM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迷路小孩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唔見咗媽媽 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不知怎歸家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我掛住 喊住 聲也沙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迷路小孩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唔見咗媽媽 真係慘啦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我哋齊齊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諗辦法幫幫佢啦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2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97" name="Google Shape;9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迷路小孩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別怕 別擔心 主必看顧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每遇困難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要對天父有信心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3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06" name="Google Shape;10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迷路小孩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遇困倦傷心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主必與我同在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面對困難 再不懼怕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4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15" name="Google Shape;11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2020-07-21T15:01:04Z</dcterms:created>
  <dc:creator>Grace Liu</dc:creator>
</cp:coreProperties>
</file>