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BgXSgDWgZEVwgMZdsKP9xGvGA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cf8505a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8ccf8505af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ccf8505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8ccf8505a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cf8505a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8ccf8505af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愉快感恩 祢作我良伴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遇見風浪 主伴我走過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在祢愛中 見證神美善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同行有你有我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同心合意高歌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祈禱仔伴我高歌讚美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歌頌主恩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祈禱仔伴我飛進聖經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學習真理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30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4439" y="-2497"/>
            <a:ext cx="12200878" cy="68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祈禱仔伴我一起禱告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數算恩典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禱告Buddies（祈禱仔）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榮歸歸於神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" y="-83342"/>
            <a:ext cx="12200900" cy="702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8ccf8505af_0_2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4439" y="-2497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8ccf8505af_0_2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8ccf8505af_0_2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祈禱仔伴我一起禱告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數算恩典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禱告Buddies（祈禱仔）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榮歸歸於神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g8ccf8505af_0_2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24" name="Google Shape;124;g8ccf8505af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8ccf8505af_0_9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4439" y="-2497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8ccf8505af_0_9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ccf8505af_0_9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祈禱仔伴我一起禱告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數算恩典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禱告Buddies（祈禱仔）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榮歸歸於神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8ccf8505af_0_9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33" name="Google Shape;133;g8ccf8505af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80781"/>
            <a:ext cx="12192000" cy="701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8ccf8505af_0_16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4439" y="-2497"/>
            <a:ext cx="12200875" cy="686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8ccf8505af_0_16"/>
          <p:cNvSpPr txBox="1"/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8ccf8505af_0_16"/>
          <p:cNvSpPr txBox="1"/>
          <p:nvPr>
            <p:ph idx="1" type="subTitle"/>
          </p:nvPr>
        </p:nvSpPr>
        <p:spPr>
          <a:xfrm>
            <a:off x="1524000" y="1793290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祈禱仔伴我一起禱告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數算恩典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禱告Buddies（祈禱仔）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榮歸歸於神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g8ccf8505af_0_16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42" name="Google Shape;142;g8ccf8505af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12" y="-83328"/>
            <a:ext cx="12200870" cy="7024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