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Z3Kcbmr+MQEuE30F0eWeDsNPn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a5e681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8ea5e681e5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ea5e681e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8ea5e681e5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ea5e681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8ea5e681e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愉快感恩 祢作我良伴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遇見風浪 主伴我走過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1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在祢愛中 見證神美善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同行有你有我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同心合意高歌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2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祈禱仔伴我高歌讚美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歌頌主恩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祈禱仔伴我飛進聖經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學習真理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3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06" name="Google Shape;10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302"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type="ctrTitle"/>
          </p:nvPr>
        </p:nvSpPr>
        <p:spPr>
          <a:xfrm>
            <a:off x="676922" y="543525"/>
            <a:ext cx="7772400" cy="2095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>
            <p:ph idx="1" type="subTitle"/>
          </p:nvPr>
        </p:nvSpPr>
        <p:spPr>
          <a:xfrm>
            <a:off x="0" y="1793289"/>
            <a:ext cx="9144000" cy="34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4"/>
          <p:cNvCxnSpPr/>
          <p:nvPr/>
        </p:nvCxnSpPr>
        <p:spPr>
          <a:xfrm>
            <a:off x="1633491" y="1629053"/>
            <a:ext cx="5877017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8ea5e681e5_0_3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8ea5e681e5_0_3"/>
          <p:cNvSpPr txBox="1"/>
          <p:nvPr>
            <p:ph type="ctrTitle"/>
          </p:nvPr>
        </p:nvSpPr>
        <p:spPr>
          <a:xfrm>
            <a:off x="676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8ea5e681e5_0_3"/>
          <p:cNvSpPr txBox="1"/>
          <p:nvPr>
            <p:ph idx="1" type="subTitle"/>
          </p:nvPr>
        </p:nvSpPr>
        <p:spPr>
          <a:xfrm>
            <a:off x="0" y="1793289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g8ea5e681e5_0_3"/>
          <p:cNvCxnSpPr/>
          <p:nvPr/>
        </p:nvCxnSpPr>
        <p:spPr>
          <a:xfrm>
            <a:off x="1633491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24" name="Google Shape;124;g8ea5e681e5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8ea5e681e5_0_17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ea5e681e5_0_17"/>
          <p:cNvSpPr txBox="1"/>
          <p:nvPr>
            <p:ph type="ctrTitle"/>
          </p:nvPr>
        </p:nvSpPr>
        <p:spPr>
          <a:xfrm>
            <a:off x="676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8ea5e681e5_0_17"/>
          <p:cNvSpPr txBox="1"/>
          <p:nvPr>
            <p:ph idx="1" type="subTitle"/>
          </p:nvPr>
        </p:nvSpPr>
        <p:spPr>
          <a:xfrm>
            <a:off x="0" y="1793289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g8ea5e681e5_0_17"/>
          <p:cNvCxnSpPr/>
          <p:nvPr/>
        </p:nvCxnSpPr>
        <p:spPr>
          <a:xfrm>
            <a:off x="1633491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33" name="Google Shape;133;g8ea5e681e5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8ea5e681e5_0_10"/>
          <p:cNvPicPr preferRelativeResize="0"/>
          <p:nvPr/>
        </p:nvPicPr>
        <p:blipFill rotWithShape="1">
          <a:blip r:embed="rId3">
            <a:alphaModFix/>
          </a:blip>
          <a:srcRect b="0" l="0" r="0" t="2305"/>
          <a:stretch/>
        </p:blipFill>
        <p:spPr>
          <a:xfrm>
            <a:off x="-1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8ea5e681e5_0_10"/>
          <p:cNvSpPr txBox="1"/>
          <p:nvPr>
            <p:ph type="ctrTitle"/>
          </p:nvPr>
        </p:nvSpPr>
        <p:spPr>
          <a:xfrm>
            <a:off x="676922" y="543525"/>
            <a:ext cx="7772400" cy="20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祈禱仔</a:t>
            </a:r>
            <a:br>
              <a:rPr b="1" lang="zh-TW" sz="4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曲、詞：李嘉琪</a:t>
            </a:r>
            <a:endParaRPr sz="44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8ea5e681e5_0_10"/>
          <p:cNvSpPr txBox="1"/>
          <p:nvPr>
            <p:ph idx="1" type="subTitle"/>
          </p:nvPr>
        </p:nvSpPr>
        <p:spPr>
          <a:xfrm>
            <a:off x="0" y="1793289"/>
            <a:ext cx="9144000" cy="3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祈禱仔伴我一起禱告</a:t>
            </a:r>
            <a:endParaRPr b="1" sz="48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數算恩典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禱告Buddies（祈禱仔）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FD8"/>
              </a:buClr>
              <a:buSzPts val="4800"/>
              <a:buNone/>
            </a:pPr>
            <a:r>
              <a:rPr b="1" lang="zh-TW" sz="4800">
                <a:solidFill>
                  <a:srgbClr val="E1EFD8"/>
                </a:solidFill>
                <a:latin typeface="Arial"/>
                <a:ea typeface="Arial"/>
                <a:cs typeface="Arial"/>
                <a:sym typeface="Arial"/>
              </a:rPr>
              <a:t>榮歸歸於神</a:t>
            </a:r>
            <a:endParaRPr b="1" sz="4400">
              <a:solidFill>
                <a:srgbClr val="E1EF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g8ea5e681e5_0_10"/>
          <p:cNvCxnSpPr/>
          <p:nvPr/>
        </p:nvCxnSpPr>
        <p:spPr>
          <a:xfrm>
            <a:off x="1633491" y="1629053"/>
            <a:ext cx="5877000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id="142" name="Google Shape;142;g8ea5e681e5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875" y="-73156"/>
            <a:ext cx="9144000" cy="700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2020-07-21T15:01:04Z</dcterms:created>
  <dc:creator>Grace Liu</dc:creator>
</cp:coreProperties>
</file>