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gy86JnKb4ujhaD+mLdlwYEX9rA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天父爸爸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遇上困難 也不用怕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因為我有天父爸爸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天父爸爸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遇上困難 再不驚怕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祂必安慰 讓我無牽掛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42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天父爸爸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平安 主賜下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 祂傾聽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天父必帶我 走過幽谷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42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天父爸爸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神親身安慰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神祂必看顧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陪伴我跨過 黑暗夜晚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