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9" roundtripDataSignature="AMtx7mic1mBW4DrhAumi0QIcpYAyUY9T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投影片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6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及直排文字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直排標題及文字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及內容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章節標題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兩個內容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比較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0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只有標題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空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含輔助字幕的內容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3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含輔助字幕的圖片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2302"/>
          <a:stretch/>
        </p:blipFill>
        <p:spPr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>
            <p:ph type="ctrTitle"/>
          </p:nvPr>
        </p:nvSpPr>
        <p:spPr>
          <a:xfrm>
            <a:off x="676922" y="543525"/>
            <a:ext cx="7772400" cy="2095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天父爸爸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>
            <p:ph idx="1" type="subTitle"/>
          </p:nvPr>
        </p:nvSpPr>
        <p:spPr>
          <a:xfrm>
            <a:off x="0" y="1793289"/>
            <a:ext cx="9144000" cy="346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遇上困難 也不用怕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因為我有天父爸爸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" name="Google Shape;87;p1"/>
          <p:cNvCxnSpPr/>
          <p:nvPr/>
        </p:nvCxnSpPr>
        <p:spPr>
          <a:xfrm>
            <a:off x="1633491" y="1629053"/>
            <a:ext cx="5877017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88" name="Google Shape;88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875" y="-73156"/>
            <a:ext cx="9144000" cy="7004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 b="0" l="0" r="0" t="2302"/>
          <a:stretch/>
        </p:blipFill>
        <p:spPr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/>
          <p:nvPr>
            <p:ph type="ctrTitle"/>
          </p:nvPr>
        </p:nvSpPr>
        <p:spPr>
          <a:xfrm>
            <a:off x="676922" y="543525"/>
            <a:ext cx="7772400" cy="2095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天父爸爸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 txBox="1"/>
          <p:nvPr>
            <p:ph idx="1" type="subTitle"/>
          </p:nvPr>
        </p:nvSpPr>
        <p:spPr>
          <a:xfrm>
            <a:off x="0" y="1793289"/>
            <a:ext cx="9144000" cy="346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遇上困難 再不驚怕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祂必安慰 讓我無牽掛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" name="Google Shape;96;p2"/>
          <p:cNvCxnSpPr/>
          <p:nvPr/>
        </p:nvCxnSpPr>
        <p:spPr>
          <a:xfrm>
            <a:off x="1633491" y="1629053"/>
            <a:ext cx="5877017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97" name="Google Shape;9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875" y="-73156"/>
            <a:ext cx="9144000" cy="7004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 b="0" l="0" r="0" t="2302"/>
          <a:stretch/>
        </p:blipFill>
        <p:spPr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"/>
          <p:cNvSpPr txBox="1"/>
          <p:nvPr>
            <p:ph type="ctrTitle"/>
          </p:nvPr>
        </p:nvSpPr>
        <p:spPr>
          <a:xfrm>
            <a:off x="676922" y="543525"/>
            <a:ext cx="7772400" cy="2095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天父爸爸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"/>
          <p:cNvSpPr txBox="1"/>
          <p:nvPr>
            <p:ph idx="1" type="subTitle"/>
          </p:nvPr>
        </p:nvSpPr>
        <p:spPr>
          <a:xfrm>
            <a:off x="0" y="1793289"/>
            <a:ext cx="9144000" cy="346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平安 主賜下</a:t>
            </a:r>
            <a:endParaRPr b="1" sz="48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祈禱 祂傾聽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天父必帶我 走過幽谷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5" name="Google Shape;105;p3"/>
          <p:cNvCxnSpPr/>
          <p:nvPr/>
        </p:nvCxnSpPr>
        <p:spPr>
          <a:xfrm>
            <a:off x="1633491" y="1629053"/>
            <a:ext cx="5877017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106" name="Google Shape;106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875" y="-73156"/>
            <a:ext cx="9144000" cy="7004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4"/>
          <p:cNvPicPr preferRelativeResize="0"/>
          <p:nvPr/>
        </p:nvPicPr>
        <p:blipFill rotWithShape="1">
          <a:blip r:embed="rId3">
            <a:alphaModFix/>
          </a:blip>
          <a:srcRect b="0" l="0" r="0" t="2302"/>
          <a:stretch/>
        </p:blipFill>
        <p:spPr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"/>
          <p:cNvSpPr txBox="1"/>
          <p:nvPr>
            <p:ph type="ctrTitle"/>
          </p:nvPr>
        </p:nvSpPr>
        <p:spPr>
          <a:xfrm>
            <a:off x="676922" y="543525"/>
            <a:ext cx="7772400" cy="2095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天父爸爸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4"/>
          <p:cNvSpPr txBox="1"/>
          <p:nvPr>
            <p:ph idx="1" type="subTitle"/>
          </p:nvPr>
        </p:nvSpPr>
        <p:spPr>
          <a:xfrm>
            <a:off x="0" y="1793289"/>
            <a:ext cx="9144000" cy="346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神親身安慰</a:t>
            </a:r>
            <a:endParaRPr b="1" sz="48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神祂必看顧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陪伴我跨過 黑暗夜晚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4" name="Google Shape;114;p4"/>
          <p:cNvCxnSpPr/>
          <p:nvPr/>
        </p:nvCxnSpPr>
        <p:spPr>
          <a:xfrm>
            <a:off x="1633491" y="1629053"/>
            <a:ext cx="5877017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115" name="Google Shape;115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875" y="-73156"/>
            <a:ext cx="9144000" cy="7004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佈景主題">
  <a:themeElements>
    <a:clrScheme name="Office 佈景主題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2020-07-21T15:01:04Z</dcterms:created>
  <dc:creator>Grace Liu</dc:creator>
</cp:coreProperties>
</file>