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3HjsIYncw/MAOTZcxfhBQwjWx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f2ec1d5c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8cf2ec1d5c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f2ec1d5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cf2ec1d5c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f2ec1d5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cf2ec1d5c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f2ec1d5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8cf2ec1d5c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2141630"/>
            <a:ext cx="9144000" cy="3116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祢賜我新生命 祢賜我力量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每日有主的愛 我從不缺乏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3175248" y="1804387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2141630"/>
            <a:ext cx="9144000" cy="3116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我就是枝子 祢是葡萄樹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常在祢裏面 主愛加增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3175248" y="1804387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42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1524000" y="2141630"/>
            <a:ext cx="9144000" cy="3116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沒有金和銀 只有愛主的心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求主祝福我手所作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求天父悅納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3175248" y="1804387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1524000" y="2141630"/>
            <a:ext cx="9144000" cy="3116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願意將身體獻上 當作活祭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願作祢僕人（祢僕人）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樂意事奉神（奉獻我身心）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3175248" y="1804387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30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8cf2ec1d5c_1_22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8cf2ec1d5c_1_22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8cf2ec1d5c_1_22"/>
          <p:cNvSpPr txBox="1"/>
          <p:nvPr>
            <p:ph idx="1" type="subTitle"/>
          </p:nvPr>
        </p:nvSpPr>
        <p:spPr>
          <a:xfrm>
            <a:off x="1524000" y="2141630"/>
            <a:ext cx="9144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願意將身體獻上 當作活祭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願作祢僕人（祢僕人）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樂意事奉神（奉獻我身心）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g8cf2ec1d5c_1_22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g8cf2ec1d5c_1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8cf2ec1d5c_1_14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8cf2ec1d5c_1_14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cf2ec1d5c_1_14"/>
          <p:cNvSpPr txBox="1"/>
          <p:nvPr>
            <p:ph idx="1" type="subTitle"/>
          </p:nvPr>
        </p:nvSpPr>
        <p:spPr>
          <a:xfrm>
            <a:off x="1524000" y="2141630"/>
            <a:ext cx="9144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願意將身體獻上 當作活祭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願作祢僕人（祢僕人）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樂意事奉神（奉獻我身心）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8cf2ec1d5c_1_14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3" name="Google Shape;133;g8cf2ec1d5c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0780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8cf2ec1d5c_1_6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cf2ec1d5c_1_6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8cf2ec1d5c_1_6"/>
          <p:cNvSpPr txBox="1"/>
          <p:nvPr>
            <p:ph idx="1" type="subTitle"/>
          </p:nvPr>
        </p:nvSpPr>
        <p:spPr>
          <a:xfrm>
            <a:off x="1524000" y="2141630"/>
            <a:ext cx="9144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願意將身體獻上 當作活祭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願作祢僕人（祢僕人）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樂意事奉神（奉獻我身心）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g8cf2ec1d5c_1_6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42" name="Google Shape;142;g8cf2ec1d5c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37" y="-83328"/>
            <a:ext cx="12200880" cy="702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8cf2ec1d5c_1_33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8cf2ec1d5c_1_33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奉獻身心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b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參考經文：約翰福音十五5、使徒行傳三6、詩篇九十17、羅馬書十二1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8cf2ec1d5c_1_33"/>
          <p:cNvSpPr txBox="1"/>
          <p:nvPr>
            <p:ph idx="1" type="subTitle"/>
          </p:nvPr>
        </p:nvSpPr>
        <p:spPr>
          <a:xfrm>
            <a:off x="1524000" y="2141630"/>
            <a:ext cx="91440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願意將身體獻上 當作活祭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願作祢僕人（祢僕人）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樂意事奉神（奉獻我身心）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g8cf2ec1d5c_1_33"/>
          <p:cNvCxnSpPr/>
          <p:nvPr/>
        </p:nvCxnSpPr>
        <p:spPr>
          <a:xfrm>
            <a:off x="3175248" y="1804387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51" name="Google Shape;151;g8cf2ec1d5c_1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