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j/ZQ9PEmHX4dLkVGQmM6klXpZZ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主的吩咐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求主指引 聖言教導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祢話語我會記緊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主的吩咐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求主指引 跟隨祢腳步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一路上主必看顧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97" name="Google Shape;9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主的吩咐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求主用真光照遍世上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在黑暗處找到曙光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3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06" name="Google Shape;10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主的吩咐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行在祢旨意 專心仰望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前路祢為我護航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4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15" name="Google Shape;11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主的吩咐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行在祢旨意 專心仰望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祢為我找到方向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5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24" name="Google Shape;12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2020-07-21T15:01:04Z</dcterms:created>
  <dc:creator>Grace Liu</dc:creator>
</cp:coreProperties>
</file>