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>
      <p:cViewPr varScale="1">
        <p:scale>
          <a:sx n="90" d="100"/>
          <a:sy n="90" d="100"/>
        </p:scale>
        <p:origin x="23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542EB-1491-E77B-A220-3C1CACFCEB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3850F4-DFFD-0C33-F676-F188FDFFE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9C2F1-0F48-42F7-0217-38E7F3FC2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DBC8-61A7-E441-A62A-4940CD935733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E022A-DB28-52E1-CB40-D2260959D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A748F-3C67-EBAA-E9BC-FE685DBFC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B5DC-93D7-F744-B2AE-42BC60392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36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54DDA-1555-19D2-D216-2CFF6A033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F5047C-77C3-83B4-4CA2-8C5AF75FBA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2FC75-3122-4CE3-74B4-257C591AF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DBC8-61A7-E441-A62A-4940CD935733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B39EA-ADB3-632B-C7D2-2045C339D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4597E-8C2F-836F-3C42-C5CDFD70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B5DC-93D7-F744-B2AE-42BC60392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803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D1FA6F-546F-4BBC-305E-3E43320AFC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EC3EED-4780-4B47-B557-0D115EFBF8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2B0EA-F54D-0BDB-D369-9F02495D3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DBC8-61A7-E441-A62A-4940CD935733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8CB33-13E5-4931-FE4A-1F5028B77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57889-0B49-A3B6-67BD-0128CDE44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B5DC-93D7-F744-B2AE-42BC60392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95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F182D-4405-27F3-64A0-E3D2B63CE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3268E-529C-A949-60C4-74E7DDF6B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5B094-AB61-CD08-5FAE-AAC809CAC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DBC8-61A7-E441-A62A-4940CD935733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B1039-AC29-66B9-DC27-DEAB928A0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026FB-D820-42FE-6FEF-FC84CD0A9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B5DC-93D7-F744-B2AE-42BC60392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6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00F16-8783-159F-FE07-25818FB9D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56EA32-9D7D-8EE0-6115-5F362C325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DC9A0-4C7D-622E-3DBD-63D8F3F02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DBC8-61A7-E441-A62A-4940CD935733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52A06-7DE0-2305-927D-6EEFE051C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ABC33-F3E7-DD85-372F-F4D8D2ACE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B5DC-93D7-F744-B2AE-42BC60392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36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AA6A8-5911-35B3-F150-998618E79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4855F-AC5F-FB61-4295-6A222A793D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B65E06-F97F-B772-75D7-E8892EE5E6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6EFF87-EA01-4B53-05D2-93295D1F2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DBC8-61A7-E441-A62A-4940CD935733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2959BA-E549-0F0A-6853-AAB6B8D8D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C7793C-AD27-0AA2-860F-4179583E3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B5DC-93D7-F744-B2AE-42BC60392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01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70919-D898-A08E-5297-2D7B96510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0A0F03-FC59-0768-0057-C21FDF1A35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FA1AA2-3BA9-28D4-7ED9-73E487E20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704F38-6124-E964-C66A-D1636CD124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1AE5E2-F24F-5BED-5997-55E996C104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1AAB33-846B-332A-407D-0155D87A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DBC8-61A7-E441-A62A-4940CD935733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DD3597-A6CD-BD7D-15A5-34FC7CF3B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EFA8B6-3ABD-EBDC-AE36-0A3023208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B5DC-93D7-F744-B2AE-42BC60392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406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DD703-3BC2-DECE-0ED3-8D0F0879F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D33E76-2D05-2931-725E-9938E3638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DBC8-61A7-E441-A62A-4940CD935733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AFF700-9EEC-834D-E831-9F54D9594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B84CE5-4150-BC6F-BE75-FA20FE5CF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B5DC-93D7-F744-B2AE-42BC60392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6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0B2463-73C2-B56C-861A-7488F6F03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DBC8-61A7-E441-A62A-4940CD935733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53E6E0-3A72-E074-0C92-C02D28B23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5523F-3462-5240-67D4-5083639A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B5DC-93D7-F744-B2AE-42BC60392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23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4BC3C-3183-AB13-2F2F-F8823A066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AE950-C955-DD86-F6D9-A7CD5F635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06BAD9-DD2C-1FB1-3607-9053DEE8DC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D31E6A-BD07-0ABE-0BAC-C925E76F0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DBC8-61A7-E441-A62A-4940CD935733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DF0E0E-B0E1-74FA-5E7F-05AA73D04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B0AD59-6511-D3FE-82F3-E4788E88F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B5DC-93D7-F744-B2AE-42BC60392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33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C464D-8F49-C95B-598B-F49FA196C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E2425E-CA7A-BFB6-1CDD-EFFFE3CC18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396A77-87C1-0265-9E39-5A84B35186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21EAC6-2CBB-236C-7D53-DF9D816C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DBC8-61A7-E441-A62A-4940CD935733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B92C2C-CDD7-0C83-8254-1F792EC6F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D0A5DD-A571-B6E0-1411-C29C10857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B5DC-93D7-F744-B2AE-42BC60392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59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F54A54-649C-20CC-1E27-63CF56D47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2FF24E-60F2-C024-240A-19F3A7B17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D6923-35D8-9511-06C0-7A7051F4DD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EDBC8-61A7-E441-A62A-4940CD935733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73539-B05A-D31C-C130-E9AC320915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C2C53-896B-EC4E-301D-A8B72C8D3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6B5DC-93D7-F744-B2AE-42BC60392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18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159D7-D99A-D5DA-F491-CD1B30FA5C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02CC4-1FD3-7C58-F6C4-1A44CF7454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blue background with white clouds&#10;&#10;Description automatically generated">
            <a:extLst>
              <a:ext uri="{FF2B5EF4-FFF2-40B4-BE49-F238E27FC236}">
                <a16:creationId xmlns:a16="http://schemas.microsoft.com/office/drawing/2014/main" id="{5E650332-04EC-AEAF-6494-7BD289632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078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blue background with white text and clouds&#10;&#10;Description automatically generated">
            <a:extLst>
              <a:ext uri="{FF2B5EF4-FFF2-40B4-BE49-F238E27FC236}">
                <a16:creationId xmlns:a16="http://schemas.microsoft.com/office/drawing/2014/main" id="{14F46241-5620-B2C0-D3DB-C0EEA74A9E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16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C25CCDF3-28DE-E71B-93F2-2C5D2DEB99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87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blue background with white clouds&#10;&#10;Description automatically generated">
            <a:extLst>
              <a:ext uri="{FF2B5EF4-FFF2-40B4-BE49-F238E27FC236}">
                <a16:creationId xmlns:a16="http://schemas.microsoft.com/office/drawing/2014/main" id="{338F6021-85CD-3A22-EC6A-11BB7073A4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35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blue background with white clouds&#10;&#10;Description automatically generated">
            <a:extLst>
              <a:ext uri="{FF2B5EF4-FFF2-40B4-BE49-F238E27FC236}">
                <a16:creationId xmlns:a16="http://schemas.microsoft.com/office/drawing/2014/main" id="{B0934435-F6CF-47C5-EA53-AC4023116D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01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blue background with white clouds&#10;&#10;Description automatically generated">
            <a:extLst>
              <a:ext uri="{FF2B5EF4-FFF2-40B4-BE49-F238E27FC236}">
                <a16:creationId xmlns:a16="http://schemas.microsoft.com/office/drawing/2014/main" id="{BFEC7A6E-C967-2A2A-1AED-26D295E1D5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207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blue background with white text and clouds&#10;&#10;Description automatically generated">
            <a:extLst>
              <a:ext uri="{FF2B5EF4-FFF2-40B4-BE49-F238E27FC236}">
                <a16:creationId xmlns:a16="http://schemas.microsoft.com/office/drawing/2014/main" id="{C90D5BF7-B63C-81E9-3A9D-F6FD65C0DE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94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blue background with white clouds&#10;&#10;Description automatically generated">
            <a:extLst>
              <a:ext uri="{FF2B5EF4-FFF2-40B4-BE49-F238E27FC236}">
                <a16:creationId xmlns:a16="http://schemas.microsoft.com/office/drawing/2014/main" id="{17653EFF-7DDE-2D6C-8631-6681C4347B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64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Nok Yan Kwan</dc:creator>
  <cp:lastModifiedBy>Nok Yan Kwan</cp:lastModifiedBy>
  <cp:revision>1</cp:revision>
  <dcterms:created xsi:type="dcterms:W3CDTF">2023-10-17T09:13:57Z</dcterms:created>
  <dcterms:modified xsi:type="dcterms:W3CDTF">2023-10-17T09:15:53Z</dcterms:modified>
</cp:coreProperties>
</file>