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AE29-8479-698F-B3B2-227F2BE90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C5633-A019-0E2D-D722-428C6EC25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5A38-F16C-A103-69A1-20AEE7A3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D292-EB1C-B247-B918-23D97C69FDDD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2E208-3EE5-E36A-7B7C-2B113C35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B1906-1575-9FF6-2A6D-B39EA821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BE03-F72F-8345-9D32-31F62A5C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0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C3AD-2D42-C46C-07AC-D24D70B7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9CFE8-E60F-4F90-6395-9EDE60119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C7B8C-1F49-0ED9-B93C-3C3158F6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D292-EB1C-B247-B918-23D97C69FDDD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0C1D1-2E06-EBEC-A7D8-01F3E7BA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F10EC-D8E1-81DD-DC75-C9BCE5B2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BE03-F72F-8345-9D32-31F62A5C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2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A32ECB-9719-6E5D-B731-00FA68A2C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60A8F-E94A-C38E-224F-7B71AFD57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1DA9B-8F00-1B37-DDD0-17A55EDF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D292-EB1C-B247-B918-23D97C69FDDD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04F0B-3076-BF4C-D68D-15089588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6CFA1-E719-CD35-0895-3753E491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BE03-F72F-8345-9D32-31F62A5C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3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C020-818A-75BC-C4ED-E4E80FFB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AECC1-EFC7-C56B-AB52-754CE760C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B993B-3EBB-C7DF-4F9C-037EBA83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D292-EB1C-B247-B918-23D97C69FDDD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76632-012F-6582-0F90-1665DA9E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86A15-66B5-4EF4-6846-2A61BBA9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BE03-F72F-8345-9D32-31F62A5C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3149-A242-BBAD-088E-1576FF5A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9425F-9BD4-BE12-CF2D-9F3FE9C9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32EFB-872B-AC49-16C4-76879E81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D292-EB1C-B247-B918-23D97C69FDDD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FC4E9-4123-2E8C-7EC9-D77ADD22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8B848-2BD0-D13F-7997-27524841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BE03-F72F-8345-9D32-31F62A5C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8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6612-6044-CA31-00F5-BDBB5993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20854-696C-E49F-0309-8E72FF2B7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F66BF-08E8-6A9A-AB2B-76E04EC2C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42016-6C2C-CBF8-61E7-64A4901C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D292-EB1C-B247-B918-23D97C69FDDD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B2EC0-1B89-18C1-4AAA-2E7143DD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366BA-C68C-160B-CF99-7D7B554B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BE03-F72F-8345-9D32-31F62A5C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1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BA9A-0068-3DBE-EC5D-8299179E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96ACB-2E45-B97B-4CEB-47D66C09E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CB1B6-9B47-FF79-D22B-0D71CE583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B5D39-28A2-8EDA-DB06-A9B67C677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9EAC2-EDC5-0F81-9F1A-86A9C38C3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BFB12-9375-B071-D2C1-7A35AE2F8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D292-EB1C-B247-B918-23D97C69FDDD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A4189-9AE9-3399-F73C-96FA46D3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85A99E-6CF2-16E8-F972-B810C226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BE03-F72F-8345-9D32-31F62A5C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1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433E-C8A4-AD12-0A33-ADA8A8E58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FD5A7-9220-7216-3CFA-E219BABF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D292-EB1C-B247-B918-23D97C69FDDD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61522-C21D-DEDF-4CAD-8E805548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A4926-3BE1-A353-9F1E-EB332D6E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BE03-F72F-8345-9D32-31F62A5C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3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EC104-7B11-FD6A-7630-DE74EDC3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D292-EB1C-B247-B918-23D97C69FDDD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F78A8-0129-7607-E388-2FFEDE6FF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F396C-1DC1-0717-0279-20D27782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BE03-F72F-8345-9D32-31F62A5C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1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F2FD-70C2-CD4B-92F9-8FB3498C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0A6EC-E4CE-BBC0-51A4-36F54B0C0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DB520-D12B-8E58-9E90-EE00C33AE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BEB74-4E02-4928-E5A5-B41196169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D292-EB1C-B247-B918-23D97C69FDDD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ECC76-1002-4172-3366-0DCEDD80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6EC58-6318-AE4E-44D4-3486B679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BE03-F72F-8345-9D32-31F62A5C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2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EF6C-27CF-06F2-6D57-151D8B3C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E0ABE-300F-AD2D-AF60-699A4212C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53BDB-8F03-CF11-9DC8-1F635E8BD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B5991-0E41-9612-A5B7-1B8F938BF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D292-EB1C-B247-B918-23D97C69FDDD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DB369-1799-7902-113E-27FFFA1A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7FD81-D1B8-1542-D326-52D763E7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BE03-F72F-8345-9D32-31F62A5C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8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DCE06B-64ED-B88C-9740-D0DF63C4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804EA-0690-B7D5-91B2-CF72DCFFB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D52D6-F491-FDB8-3BC0-8C7D35A61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ED292-EB1C-B247-B918-23D97C69FDDD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CA6B0-859B-0CAF-EB28-F23756968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8F235-338E-9526-2D7C-70B7667C4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BE03-F72F-8345-9D32-31F62A5C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3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375B-CF13-54F3-CF61-2D98D691D8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AEE6C-5173-F69F-3829-8BB8A1957B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background with white text and clouds&#10;&#10;Description automatically generated">
            <a:extLst>
              <a:ext uri="{FF2B5EF4-FFF2-40B4-BE49-F238E27FC236}">
                <a16:creationId xmlns:a16="http://schemas.microsoft.com/office/drawing/2014/main" id="{74F30137-3BDB-0C12-3EBD-0ADA6F8C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3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text and clouds&#10;&#10;Description automatically generated">
            <a:extLst>
              <a:ext uri="{FF2B5EF4-FFF2-40B4-BE49-F238E27FC236}">
                <a16:creationId xmlns:a16="http://schemas.microsoft.com/office/drawing/2014/main" id="{0E97CA18-3895-2625-2400-0BAB20D05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9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 and text&#10;&#10;Description automatically generated">
            <a:extLst>
              <a:ext uri="{FF2B5EF4-FFF2-40B4-BE49-F238E27FC236}">
                <a16:creationId xmlns:a16="http://schemas.microsoft.com/office/drawing/2014/main" id="{F6AB1B1F-40F3-B87D-840B-C54C8B5B3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9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D2826918-E326-5CE7-A2EC-5A96F531B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2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F1FEA19C-FA5B-24AC-EEE1-63276E48D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7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39646345-01C1-5020-8DE8-692B615C4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3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276F1734-5004-EC20-ED10-F9F7394A4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3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B1EBC3F5-FAC4-1F50-CA44-4ED1430F2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4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2023-10-31T09:11:26Z</dcterms:created>
  <dcterms:modified xsi:type="dcterms:W3CDTF">2023-10-31T09:12:42Z</dcterms:modified>
</cp:coreProperties>
</file>