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DF0C-DD5C-917F-5DBE-B8CA8988B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88985-C41A-DE13-94EC-2C0A0594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3751B-E03A-A338-15B9-45509FF7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0863B-CFDF-491D-9E70-121A692B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F81A-F88E-96F9-A29A-C38C4AE6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CBDC-D59C-EB56-D788-0EA38D12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59D7-9275-E29B-9E0B-814833AFC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1C3C-947A-A7F9-140C-375DD079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C4AC-FB41-5822-6BE4-77B7B6D9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23DA-A845-E681-E8C7-D405579C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C482C-A431-1FF2-D82A-4AFE8B16D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C614C-1E78-A4EA-B75D-C7A241FC2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9F9EF-18A5-92F5-1D21-A3F94E70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8CC8-1D24-24F6-4142-021D1A5F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AE2D-10BF-46C5-6CCB-482C6744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D6C6-0CF0-4668-C85D-98D2F356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404F-0597-6A7A-ACA1-3A26BEDE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F17E-7B74-3CA0-6531-C7C79328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529EE-7117-FDEF-C20C-CD2A4EAC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BFFB-204A-09FD-DFA2-5C0012BA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7850-6A52-12B7-247D-C73E8C8F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FACF7-A568-C01E-322E-4923D00B3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C6ED-0E3E-EB31-8015-AD05F3B1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A59B-CDDC-88FA-E62E-5A29BAF9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4EE7-9675-36FE-92AA-237BFEBB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367B-F4DF-A8A2-3A41-04FC7824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C380-2DE9-B559-0E27-866AFE70A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181D4-A4A9-8D23-B57C-658B04FDA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52D2B-821D-0141-C323-654106A1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1D1AA-D2E8-2D21-3578-41EC6401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C3F54-C256-4252-6CC2-03FF55D7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3CE1-FCE0-4647-0218-C1DD76A0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5DBE-0592-399F-C150-BC4F49D43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CC900-F55F-1F0A-3C1C-0C6A65919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55004-1772-9C81-0A6F-3CBA33922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26BC5-9C83-7F93-7101-C8807B8D0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88310-6630-5032-B6E8-D54AF9D6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0BC1F-AAA8-12BD-AC8D-620F63F7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A2B28-A451-6B06-3DFA-A2F5A8AB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2344-F197-FB70-3209-9BD7F993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8E5F0-B6EC-7DA6-0343-5DCF122A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444F9-B1B9-66D2-EB08-AC26BBF0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CC8F0-C874-123C-48D7-3E97460E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46BA2-C3B8-29A7-E605-6359F774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30DF-C691-72BE-A295-08E887D5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8C6B2-E419-EBAC-F04B-AA4B1EAD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7765-27C3-A05B-C251-A87CAC74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39D22-8054-077C-7513-9A6883D4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FAE81-8E90-944D-8D40-ACB7AAFE9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A28FC-8F05-8A8F-9646-3343531B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55A67-54AE-F879-BBAD-A4E24041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2A0D6-936D-41D5-A46B-530950D0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4953-883B-A0EB-4DD6-D5022350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1E8B6-4F23-F39F-B630-0A7CFAEBA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E7D6B-BB00-348A-274B-56D12F135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61E76-235C-128C-46A7-E11711FD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5CE5A-95FA-61C4-5BF8-59078C6F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E2D97-3D2F-C253-F6D4-2E7D2EA9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0ABE7-E82E-69F4-B877-78D73096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FA1EC-5C1D-22C8-3E7F-4D5B4F5A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FC833-7574-0647-332C-E5BB05A7B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69EA-7E6C-DE46-BF27-78AE17B72859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0588-392E-C03B-F36B-86FDA4A27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3E86A-8CB7-C960-2935-840DE7DE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B9E1-1C4D-9048-80A5-B36C123B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07CF-0E53-8B55-3495-224120CC5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408F5-8219-0963-3236-D30087278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5BC9E24F-DB6D-8A27-8B73-9E2F395C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FA623319-FCB2-6833-74C2-60B5101CE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9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F147632F-592D-D0A3-EBA5-B832F3BE9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u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C6FC44A2-01A8-CA49-B331-6F890A827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FCC6E974-71FA-EFFF-2557-882F06047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2023-11-02T07:40:47Z</dcterms:created>
  <dcterms:modified xsi:type="dcterms:W3CDTF">2023-11-02T07:41:47Z</dcterms:modified>
</cp:coreProperties>
</file>