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88CF-E45D-747B-79DA-06306854E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829EE-C320-5E51-C242-69E72704A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F2C3-4C90-778C-4184-AA5854A6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9A48-5499-ECB5-5F94-F56BF3E3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6A740-1D9E-B4EB-58CC-2F253915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DAE6-AE16-3A60-773E-39ACC721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19EA3-C966-9F17-9FEF-3C18E3B4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4B4CA-DB34-55C1-CF1A-37C5C487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AE58-3260-20DB-B1CC-6EE4598E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349BF-6C69-034F-FAFF-A0C9DB70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7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810A1-F455-FE0F-F0F2-FD1F430DE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D5293-E194-7516-CAE0-852CF541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82FA6-E34A-2C5A-3B68-0126AAEA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3A54E-66BB-543B-39D9-28BE44F2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A2D0-7495-5F56-5D15-CA1EF574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59BD-034D-FDE9-E4D4-8C73E87E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1CB2-C44D-C658-DED0-63DAE6B1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1C7E-D94A-7AB1-5C3C-463E23BD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9EAC-7F9C-43FA-7EBA-1E007F28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43741-42FE-E0AD-74E0-24ECAD28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F14-063C-B1A4-056C-B3C01FC7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E16C-78EE-FA9A-4931-87593376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6894-6538-78F7-3C2D-7A8D8331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361F-1742-8605-E644-3C933AEC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4A482-1FFE-8392-64D7-4B0806D3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E79F-4C2F-3A6D-56D7-BC9D7076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FDE6-9506-DD3A-B73A-3F3101836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4FF99-DB64-D103-1586-85DF3DE93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FCF23-85F8-10F5-6A70-E77901A8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6BD57-04AB-80F3-ED43-FAB4F6F1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362A2-226C-CFAD-8A58-4B24F453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1C81-AF37-6603-A031-6E9068FF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B55F-BB7A-4D0F-C225-DFEAB610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17E3-A37D-63FA-AA35-C8D909F7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CD73C-9BAA-2989-ED14-BDBC4D40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6F473-E0DB-3B51-A80E-D8062CCA6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59B5A0-88D6-869D-1708-A9092577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23F3-E1C6-1E63-5243-C4771993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F2353-574D-B553-A33F-09C34C67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0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1740-59E3-A4AE-E1D8-5498E566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F01E0-D33E-007F-0745-B42DEB06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B78D2-BE2E-16E9-1FD6-1A513795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203A9-A41F-E38D-E446-388CE3C7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9AF07-6027-F759-136A-E1908593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10CE2-ECC7-7368-8C34-BC1E5A4E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0E8BB-456E-58AE-9286-177CF679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E08-1F15-4F52-347C-2168A3A3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CE8E-8542-BDF9-32BA-AD213E34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9C377-BC50-AAA3-0762-AD7A2BA2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231CA-838E-7995-6200-7A0D4819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4B56-8FFF-3C41-7DE6-9A81E9DB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7894-6D3A-B35B-2A4C-BE145AAE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195C-C2DE-B2A4-2647-C8D3EA8C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C69B0-A1C9-D973-C3B5-E397E0A40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1B2E8-99FF-70FD-2ECA-95F572A9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9923C-4FCF-50B5-3CAA-664B0B95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631C6-14E3-F4D6-0831-65FD5DA4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9568F-188B-77D8-C232-0EF63A9E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907DE-ADBE-2652-6EE9-25F955AA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29D75-1B8E-E23E-DD7E-733C8F692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E64C-63C9-7550-7BC1-BDFA237D6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EFC1-7F72-414B-9AA2-C434B82723C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2E28-4088-05DD-5FCC-442ABC260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39209-190C-BB3D-7006-7B78108F5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70B1-7642-AB41-9DE9-94C456951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C2AC-3248-CBBE-4E43-4B9F41428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1E58F-1CD9-E95A-0334-B625AFEA4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9A282F3B-4ADD-2762-3D1E-3D175B76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2E11EA84-BDF0-B5CA-9C44-63FF22472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8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25854F23-B6D2-DB41-C375-3E06B70EB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3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A732B04B-4518-64AA-8F53-9DD1D0A8C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and white background with white clouds&#10;&#10;Description automatically generated">
            <a:extLst>
              <a:ext uri="{FF2B5EF4-FFF2-40B4-BE49-F238E27FC236}">
                <a16:creationId xmlns:a16="http://schemas.microsoft.com/office/drawing/2014/main" id="{9FC81182-A030-2C67-CFC0-CD72BAA2B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634D3F0F-F533-F2D7-B504-E891A7B2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D97FE88E-0C23-B761-8F97-76C76B3ED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2023-11-02T07:49:21Z</dcterms:created>
  <dcterms:modified xsi:type="dcterms:W3CDTF">2023-11-02T07:50:15Z</dcterms:modified>
</cp:coreProperties>
</file>