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0D07-23EB-FD8B-6430-22674D18C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2B127-BCCF-3329-4ECC-EE84A995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F228A-080E-683E-8110-60768C97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DB9E1-04E9-F899-277C-F6AC24A2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1B6C-6F60-C690-0B31-5F2FC703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45E1-65DB-B752-812D-E30C2654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01706-36DC-1AAE-85A3-5E17965A2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6EC66-E7CF-37BC-7E90-B1EB0E6E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2E9A9-E550-4BD6-ED7B-AA1C9CC5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9922-8C81-418F-6D42-91FD1682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6EDBC-9180-635B-9529-1E700EE47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EAC57-0F5E-98D6-763E-7EA10823C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CAB8-4FB0-0DF8-F5C8-3DD69F9D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43EC-56CB-DC16-A0AF-3F1C7756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C022-68F0-4988-0B02-98F3CB2E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E9A3-9558-BDC2-8912-5BD39C1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2E3E-3917-4639-FF20-A831216A6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972AD-0FD4-96F6-F08D-2A8B897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6971-4AEE-B5F8-375F-DE6C1445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22925-4881-9FBE-376C-C3F3FD76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727D-2A87-B0EA-3775-0306DE1D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47E2-C786-64DC-0000-78CE79B1E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228E3-569F-4ACE-9C73-BE17883C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5BE7E-D3F1-87CA-52DE-2C272D11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32184-9CC9-2F24-397F-96FEF9DF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2231-5D69-35FB-A5A0-3AD05E5E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9372-1A84-E6B6-D0EA-2C4A0835A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2B52B-3661-8941-F22C-28AD3817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3FB2D-4021-D1F7-403C-F16A7717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32FBB-F956-9CEF-748E-4BC035D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B5B2D-6FA7-F8E4-07E6-EBE1FCE2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54DB-B58C-871F-FDB6-0E50B002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267F4-541F-396F-6511-201F1E73F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99B7C-5211-6BA2-2CFB-F3968891C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4E0ED-FCD2-E692-7517-B5D01B375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A22BD-1CEC-6550-EC88-A60B42B8F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CB108-159C-DEEE-B468-FE34A4EB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44BFF-44FF-03E4-B26D-8B83EF7D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93F00-CC69-50EB-7546-A38B870B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9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768D-1311-4779-6965-203169FA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F81EF-98DB-2DE1-5336-E470A895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FD1BD-B9F1-8708-A007-50EF81D3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1770-9A77-392E-3989-AACDE50D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8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6B8FE-671F-529C-6C02-AAF9FBDF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7DEBB-F49E-417F-F51D-17E5B7FC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05B66-F538-2B12-2C8C-215F4693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31D7-7BE7-2EC6-0F29-B3F4D0BC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25F5-8A14-D2A8-F371-9DB7CA64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DAB46-8D18-B5C2-0F51-9A5289125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A7C3F-5A5B-576B-8B51-3C21B45A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F5DFA-9A7A-C39C-F9A7-A161D846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0318-C1C7-D68D-090B-A7CE8CF8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5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C949-F18E-B78D-DC48-41320A71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F29C-8305-1E48-BBE6-73BAF0439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D5D69-E421-51D0-6882-6196301DC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394F0-AA8A-95E6-8CCB-2E042BE9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646DE-1715-557A-DA4E-6BB2364B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F4BEB-6857-7E2A-EE3F-A509EB33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94BB3-4325-565A-43A0-5A69A7AA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10E4-D737-9B7D-6E30-16D3D389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B325-FC3E-DBA1-3901-C907035F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0C6B-5FA8-FF4E-B2D2-13B6C63386E1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4D711-DFB6-A280-1997-F3D9044F5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9E88A-9B8E-DC2B-0B01-CD29F0F5E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7BB6-BE1A-A641-B993-013D7FF6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F81D-DD0C-E52D-E95D-94029BBED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084B1-F561-53CC-9094-338F4B183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DA0E3393-60DA-212E-DD6D-E3A2802E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32A2F46-83BA-10C6-AA35-B4D7908AB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594C72CD-EF53-993B-512A-ACE25175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&#10;&#10;Description automatically generated">
            <a:extLst>
              <a:ext uri="{FF2B5EF4-FFF2-40B4-BE49-F238E27FC236}">
                <a16:creationId xmlns:a16="http://schemas.microsoft.com/office/drawing/2014/main" id="{391FD8CB-B1F4-8A95-37CE-2602BD603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 and text&#10;&#10;Description automatically generated">
            <a:extLst>
              <a:ext uri="{FF2B5EF4-FFF2-40B4-BE49-F238E27FC236}">
                <a16:creationId xmlns:a16="http://schemas.microsoft.com/office/drawing/2014/main" id="{02ED3156-EE23-C6B4-C478-45728070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text and clouds&#10;&#10;Description automatically generated">
            <a:extLst>
              <a:ext uri="{FF2B5EF4-FFF2-40B4-BE49-F238E27FC236}">
                <a16:creationId xmlns:a16="http://schemas.microsoft.com/office/drawing/2014/main" id="{874E510E-E38C-EE53-7B5B-3BEAC01CB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ue background with white clouds and text&#10;&#10;Description automatically generated">
            <a:extLst>
              <a:ext uri="{FF2B5EF4-FFF2-40B4-BE49-F238E27FC236}">
                <a16:creationId xmlns:a16="http://schemas.microsoft.com/office/drawing/2014/main" id="{F21031A7-1609-DA5B-5CA2-5C4BA228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61CDF5-45B2-9EDB-F365-8A624523F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0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2023-11-02T08:10:40Z</dcterms:created>
  <dcterms:modified xsi:type="dcterms:W3CDTF">2023-11-02T08:11:51Z</dcterms:modified>
</cp:coreProperties>
</file>