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99B6-4525-1E4E-75A1-C1FAFDEA8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BC263A-550E-9B5C-8265-10F57EFD8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EB615-CB2C-D976-FDAF-2B55034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C0FB-7781-BE2D-9925-2DF17A36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0D3A3-022F-6FC1-932B-1944BB5B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E1B7-F30A-5AEB-4D98-5B1DD0DA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C4214-07E3-AED1-48C6-168B19648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94E4-7E20-8FE3-58CA-68F08B18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696C-C91C-69B9-3685-6E9C6C0D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3827-97DD-B098-048E-E1C4DA78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97E59-BF0B-1063-3A7D-4767B5592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EC5DA-5DCF-91CB-5A86-53926F5AA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2F003-575D-8298-031A-0EE587AB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0D2F-497C-DAE8-0620-1882231C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D7BE9-7F57-3378-26E9-698B8C90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5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F86C-6F9B-787D-F6D4-2A05F07A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F94D-99BB-FD34-A01B-BB904B040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D03D3-0B4C-5647-1C21-D1C9633E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D3479-62F4-6DD6-2F5D-44CFF858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D32EF-B276-CEE3-98CD-2C362100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E05D-CB52-0A47-047D-2756AA76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15361-47ED-2326-C426-CAA0B2CCE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66208-92A6-1707-EEFE-9B72282D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67E5D-CBC0-3A17-FBCD-79AA83C2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44D8E-48EB-8256-2321-BF35D47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4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04A4-851E-F736-7A60-83680C0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669C-FD6D-7763-99ED-5964FBCD9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03CC7-5095-2118-80DB-F033F707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FC4AE-BF71-E1AF-0961-D5F12C7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B7CA5-26FC-B1F5-C89C-58C84960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1568B-7DA8-BC44-53E6-ADE7D0AC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05B9-07AF-5DD2-0002-DEBF2875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F6BF7-B6A8-30FE-11BF-4815005C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D1035-2C11-FC77-0822-46BB6B101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76F71-7C2B-A11E-0AB9-D3E569304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BFC56-0267-F7D7-3A91-8781AA62A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D509B-AA9F-8A56-77ED-07C230EC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4DEF3-9F51-BCF7-D8D9-8C209D87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54151-ECFF-3D9F-86DE-24B490B0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1997-610D-8601-32DE-4581F25F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53DD3-D986-48B0-5CC1-9DD62E5F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CEB97-6A5D-BB99-32A1-8C2BD21F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75675-2525-E4D3-8462-EA9F7CFD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6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E824D-E7FF-FC16-1744-6C0DE939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20B7D-5B5A-6784-5E9C-27EC8E26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86E77-D62A-EF52-BAA2-D1EAB33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EE03-28E3-7133-3A0B-7097E5B7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32F1-5B26-D154-E241-AE1832F3B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D1205-9704-FB90-B9DF-348B12774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84131-3345-22C6-8FE4-4CFDA179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35B27-90BD-D4FC-1BCB-48D776E7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6DBC3-E34B-E640-75A1-897A3B5E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8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DB15-9F20-D780-5B47-DA276D9F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7AA71-A764-7E55-0A3E-8EE8F9F78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22EEB-A4C5-0E21-74B4-D5142D44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A6427-25B5-4BE3-7AE2-533F265C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B06BE-71BD-47DE-B4DD-9CAB772A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DB966-7BA8-39D9-3E80-BDC0CF69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3CEA76-EEAD-0E73-819B-EAE8FD69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16330-9A51-A3A6-3C19-A84876483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73D0B-A96A-CA54-FD95-D051531E3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9C0F-DB10-3E42-AA0E-2A87C1B89467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2C763-4C46-7648-0BE9-B0A244D46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640C1-BA3E-014E-D110-039E947E7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1127-EC60-BF43-B0C1-9A163920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C441-55B6-F885-AAFF-C9BD446D6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A1ED5-5638-DC19-1B80-1720D3BD8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3AEC3D59-F5D3-11AF-75E8-DB7599A2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BB8D209F-D24A-D83C-4E88-656C87AEA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ED498C79-42BD-AB43-7423-E5EE910F8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 and text&#10;&#10;Description automatically generated">
            <a:extLst>
              <a:ext uri="{FF2B5EF4-FFF2-40B4-BE49-F238E27FC236}">
                <a16:creationId xmlns:a16="http://schemas.microsoft.com/office/drawing/2014/main" id="{F786CE01-D970-7AD1-AACD-FAC26F266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64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2023-11-02T08:31:43Z</dcterms:created>
  <dcterms:modified xsi:type="dcterms:W3CDTF">2023-11-02T08:33:26Z</dcterms:modified>
</cp:coreProperties>
</file>