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7626-F252-F2D2-DB15-3FB231B08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4ACB9-EDA3-2B45-50A8-68705E80E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28598-3FD6-6F1B-E34B-9056A2D6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BB21A-720F-261D-9EDB-3D723E8D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4930-0005-68B6-584F-F1F15EF7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9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F4264-B8E2-B3D7-480C-67FEE846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D1674-9DCA-9E16-0669-8880B41CD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75D3B-69BF-225F-FF0C-CC2BCE7B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C9217-3F6E-EA52-39A5-FF48A6B3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CD679-6871-1392-76B8-1CE0EE16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4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34B57-6116-0BF1-E4A5-CE6DAB009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E9C8-B7B5-51AE-09DC-846A1404C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764D8-4D00-E91B-D057-E5E97224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0DB00-D975-2A64-6611-6563601F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F9780-7829-9F98-C8FB-E3F0DA28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2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3FBE-2FAD-0F28-FDA1-C6D8B882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4717C-1058-2CCD-F5D8-473828443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D465-9A3B-EDF2-FA1D-D9FDD35A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35D4D-7BC8-22F5-FCA2-D96BA2FA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86EC-8B03-FEE5-B360-6B665153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1BBD-95E3-4D76-1DD0-D493B1AB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B7E11-CFA7-F946-68A5-6473B58E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3B8FF-950F-03F1-BB5F-718226C8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14782-A476-6EB1-C427-C092B8AD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D36BB-9080-6F9A-CA55-8D6ABA9F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9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02A8-8162-0F63-292D-1026249B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FA68-B9FB-8C83-9744-714C837E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37A68-72BC-9444-7F7A-E3C4EB0E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624D8-6E34-34EC-C48F-ABDDE2C8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7D733-D0BB-AF42-384F-08F2067C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B7C21-07E3-1FDB-9228-859AE306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3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C479-69D1-2AA3-B2ED-E75AB7E9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F5073-6F1B-98B1-3362-39442261A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89958-017A-EE15-1964-7E00E6002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D5E46-F3E5-8DCC-401A-EF15A56FB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AF0E1-F97B-C251-B7E2-776539273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7D042D-0CDF-081D-408F-5A31ACA1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5B1A6-5971-BA80-1207-536F4C0C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FCEF2-7730-28F0-FED6-59D5616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0067-023A-D198-293B-51AE0BE9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B4CB4-E774-07CE-0D53-C0A21F71D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0F8DE-69DA-FBF7-A572-A30E1AC4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DCB66-E6CA-2120-2438-5217825C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FEC0F-C696-0CA2-4F31-60E2AD5C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9D4AB9-4283-BB6E-7692-BA11A979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A8B07-2964-DB07-346F-ACA2C85A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C207-9D60-825E-F3EB-2320FE2B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4AA6-D00F-148F-D146-A9FF62D38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BD6AD-39D9-F8F1-A5EC-F7DE45C15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FE5AE-8B98-AF67-9D48-6EB3E00D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C92B7-76AD-8681-09E9-FFF5C57A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4E244-8D68-CB46-87AB-17B63D03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0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2689-E5D2-8C2B-BFC0-3313FA6A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E1C35-5788-370E-1D1F-C7DB5B729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711EC-E099-403D-D3E8-D599C4837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E01D1-650D-0056-0811-BB1221FD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6B8E3-A16B-6732-1959-B44E8EB2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9278E-186F-1F72-872D-8F1F323F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F534B-9DC7-6833-2D2A-4799DC5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303DB-4BB5-B7A7-DF1C-41C5F373B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6E9E7-B446-714C-8436-C427287E2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E5B0-539B-FB48-95EA-1631945C0C8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B83F-7DFF-9B42-0D75-CC27C5F71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EC0D9-5B49-0AE1-C7BA-45310B80D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7172F-6487-BF41-9A4A-6A2B7EFE4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9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6A4F-2AFB-BB24-55E4-AFBEF6664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F6C9F-9335-BE0D-5972-1F53DC4C7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765E4DF-E89E-4CE9-74FE-00A881F79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C514E752-4BE4-9F59-C5FF-27837855B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7331FA5C-6A6A-7AB8-8CE8-79CC298B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5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F70EFD2-C875-3FD7-1157-2A216331E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3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EEFB54C-5F3A-ACA5-FC57-9D736D16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96DB220-6CF7-F547-068E-7427BFA14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8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2023-07-19T02:48:27Z</dcterms:created>
  <dcterms:modified xsi:type="dcterms:W3CDTF">2023-11-02T09:00:35Z</dcterms:modified>
</cp:coreProperties>
</file>