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AC4CD-0163-4B71-71F4-AD9326CEB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9D73E-EEAD-0268-57A2-5B56019BC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ED2D4-1A1B-3912-432E-61958CAA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101B7-8B76-21B5-F484-8D3088CC0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8178A-0296-31A4-380E-545E882A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3CB5-7733-852A-11CB-7E50BCD1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A421D-B344-961E-6CD5-934920CBA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A724E-40C6-A15D-9AE2-ADB47E99A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0C102-B906-91E2-EB6D-E744A5FE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EDAE5-833A-DEDC-D544-A2EC3FFF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7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244EC-F433-B8F5-49C1-2882485E8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EE0BD-0315-81D6-BEE9-36AD1EEE4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7A130-FE1B-011B-F815-3A4160D0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13E49-D7AA-4601-A254-D2DE3EFA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090E1-046E-0799-E71D-5E37D2DD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3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1FC4-B6B1-F3D5-3CFB-B9B30737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490B7-5F91-93BB-37B6-089404711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7270C-A030-1A2D-A119-840657F1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B070B-CAFB-CF55-3F8F-F3E4C974F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B7105-A71C-BC95-6945-3CEEE6E1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8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E552-26E1-9180-297C-1C155A0DF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9E498-5B60-0067-A97E-F3147B501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EB493-9110-6A96-A022-31BA36DB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14812-826A-9B51-7845-3210805F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17DA6-7902-5D6F-9A1A-313BC3D2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98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0C60-E022-61E9-69FA-539DC4D23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68349-E3E3-5C6D-A4B2-A91EBE3B5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3CC04-D365-545B-E220-418AEB52C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529C8-7976-B5C5-A6CB-045FFCAB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116D0-DCEB-5C00-40D9-8626D598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73487-A72A-A3BF-D6EC-862B2C44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0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0C52-E67D-BDD1-1608-46041BBA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FC4D3-7579-4F55-29F9-878B817CD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3FE7F-AEBA-8AA2-BF7B-23FA7918C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2474-CB3A-C3F1-C3EC-5CC0B58B7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646C4-8B05-3F0B-FC16-32F314A531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E79E7-E019-EA27-D6A6-38537BB9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707E8C-D97B-C8AC-FD7E-28270A65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D20884-259C-5AD8-462F-E62057E6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46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9157-5DBE-0CE8-3407-686F6B61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BDE12-E30F-C241-47CA-13916491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8258F-1033-F3ED-2F79-A3D81255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BA8EC-2C0B-7FC8-67E6-271D048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3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95D38C-B9C9-F0B2-DB02-9E8A1DE2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F6AA06-BA91-0195-6722-6FA618ED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39702-9889-A454-69EB-6AF30342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B147-DA87-999E-6917-9118F645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78DF9-1E15-D547-BEA6-064789E67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156B0-FF3D-9AFE-DE4A-FDE76DE6C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0D22E-4A76-60E0-4197-AB1BADDA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A7F26-30E9-2EF9-369B-69A5BAD7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3C5A2-6588-91B5-3248-2BA6AF8C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7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D57B-D254-8034-21BD-86C5AD50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0C46B9-A07C-3052-C35F-8DABC7A30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2F50E-CDF5-830A-7E1D-9E6BE18B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EA8BD-4348-4904-1E08-3AC250D6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D7E87-CB34-7211-304F-4A1424C2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26E14-88DB-5772-B58B-1FE98D910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0834B-5CA3-17A2-F6C4-B02353BD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0F43F-5DE7-CF48-7E23-222792105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0178D-B18E-1B38-66E1-BB1F4FDBA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840DF-4A64-6941-92FD-8DD340225184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A301A-9D8A-0EAD-C300-7088FC504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037CF-E9B7-F817-4628-0C4359DD5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1E838-9BBB-4B48-A9E8-1D5A5CE16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8FE5-919B-2DD2-1BD0-C8EA26895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72431-15CF-858F-41B9-6D18613CC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846625D-C41A-58C5-4A31-7B291B0A3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0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15BE3FB-6E82-A800-3C32-3DDE389FB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610B934-A6E5-18E4-EE86-DC24BAD6A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4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42DE991-EED3-0CD5-5EBF-FAD044AE4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4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2171E33-2D2C-C678-65DA-DE594DB61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92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1F760AC-9EFD-A689-CC9D-CC628DCC4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37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3</cp:revision>
  <dcterms:created xsi:type="dcterms:W3CDTF">2023-07-28T03:35:17Z</dcterms:created>
  <dcterms:modified xsi:type="dcterms:W3CDTF">2023-11-02T08:56:32Z</dcterms:modified>
</cp:coreProperties>
</file>